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5" r:id="rId8"/>
    <p:sldId id="269" r:id="rId9"/>
    <p:sldId id="270" r:id="rId10"/>
    <p:sldId id="271" r:id="rId11"/>
    <p:sldId id="266" r:id="rId12"/>
    <p:sldId id="272" r:id="rId13"/>
    <p:sldId id="273" r:id="rId14"/>
    <p:sldId id="267" r:id="rId15"/>
  </p:sldIdLst>
  <p:sldSz cx="9144000" cy="5143500" type="screen16x9"/>
  <p:notesSz cx="6858000" cy="9144000"/>
  <p:embeddedFontLst>
    <p:embeddedFont>
      <p:font typeface="Black Han Sans" panose="020B0604020202020204" charset="-127"/>
      <p:regular r:id="rId17"/>
    </p:embeddedFon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ulish" panose="020B0604020202020204" charset="0"/>
      <p:regular r:id="rId23"/>
      <p:bold r:id="rId24"/>
      <p:italic r:id="rId25"/>
      <p:boldItalic r:id="rId26"/>
    </p:embeddedFont>
    <p:embeddedFont>
      <p:font typeface="Mulish Medium" panose="020B0604020202020204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B40F6A-880A-4975-8397-4816DBBF2D8A}">
  <a:tblStyle styleId="{93B40F6A-880A-4975-8397-4816DBBF2D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d1d5e8f9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d1d5e8f9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42f6c3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42f6c3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242f6c3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1242f6c3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42f6c3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42f6c3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270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42f6c3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42f6c3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746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242f6c3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242f6c3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5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775" y="880609"/>
            <a:ext cx="4710300" cy="276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69025" y="3805691"/>
            <a:ext cx="37779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350037" y="-858770"/>
            <a:ext cx="2164675" cy="2164650"/>
            <a:chOff x="855575" y="3312225"/>
            <a:chExt cx="2164675" cy="2164650"/>
          </a:xfrm>
        </p:grpSpPr>
        <p:sp>
          <p:nvSpPr>
            <p:cNvPr id="12" name="Google Shape;12;p2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5317975" y="0"/>
            <a:ext cx="3825989" cy="1724002"/>
            <a:chOff x="5317975" y="0"/>
            <a:chExt cx="3825989" cy="1724002"/>
          </a:xfrm>
        </p:grpSpPr>
        <p:sp>
          <p:nvSpPr>
            <p:cNvPr id="19" name="Google Shape;19;p2"/>
            <p:cNvSpPr/>
            <p:nvPr/>
          </p:nvSpPr>
          <p:spPr>
            <a:xfrm>
              <a:off x="7295825" y="0"/>
              <a:ext cx="1848139" cy="1724002"/>
            </a:xfrm>
            <a:custGeom>
              <a:avLst/>
              <a:gdLst/>
              <a:ahLst/>
              <a:cxnLst/>
              <a:rect l="l" t="t" r="r" b="b"/>
              <a:pathLst>
                <a:path w="29374" h="27401" extrusionOk="0">
                  <a:moveTo>
                    <a:pt x="1" y="0"/>
                  </a:moveTo>
                  <a:lnTo>
                    <a:pt x="468" y="1142"/>
                  </a:lnTo>
                  <a:lnTo>
                    <a:pt x="987" y="2309"/>
                  </a:lnTo>
                  <a:lnTo>
                    <a:pt x="1558" y="3451"/>
                  </a:lnTo>
                  <a:lnTo>
                    <a:pt x="1869" y="4022"/>
                  </a:lnTo>
                  <a:lnTo>
                    <a:pt x="2181" y="4593"/>
                  </a:lnTo>
                  <a:lnTo>
                    <a:pt x="2518" y="5164"/>
                  </a:lnTo>
                  <a:lnTo>
                    <a:pt x="2855" y="5709"/>
                  </a:lnTo>
                  <a:lnTo>
                    <a:pt x="3218" y="6227"/>
                  </a:lnTo>
                  <a:lnTo>
                    <a:pt x="3582" y="6746"/>
                  </a:lnTo>
                  <a:lnTo>
                    <a:pt x="3997" y="7239"/>
                  </a:lnTo>
                  <a:lnTo>
                    <a:pt x="4386" y="7706"/>
                  </a:lnTo>
                  <a:lnTo>
                    <a:pt x="4827" y="8148"/>
                  </a:lnTo>
                  <a:lnTo>
                    <a:pt x="5268" y="8563"/>
                  </a:lnTo>
                  <a:lnTo>
                    <a:pt x="5735" y="8952"/>
                  </a:lnTo>
                  <a:lnTo>
                    <a:pt x="6202" y="9315"/>
                  </a:lnTo>
                  <a:lnTo>
                    <a:pt x="6721" y="9653"/>
                  </a:lnTo>
                  <a:lnTo>
                    <a:pt x="7240" y="9938"/>
                  </a:lnTo>
                  <a:lnTo>
                    <a:pt x="7785" y="10197"/>
                  </a:lnTo>
                  <a:lnTo>
                    <a:pt x="8356" y="10405"/>
                  </a:lnTo>
                  <a:lnTo>
                    <a:pt x="8953" y="10587"/>
                  </a:lnTo>
                  <a:lnTo>
                    <a:pt x="9550" y="10690"/>
                  </a:lnTo>
                  <a:lnTo>
                    <a:pt x="10198" y="10768"/>
                  </a:lnTo>
                  <a:lnTo>
                    <a:pt x="10847" y="10794"/>
                  </a:lnTo>
                  <a:lnTo>
                    <a:pt x="11522" y="10768"/>
                  </a:lnTo>
                  <a:lnTo>
                    <a:pt x="12248" y="10690"/>
                  </a:lnTo>
                  <a:lnTo>
                    <a:pt x="12975" y="10535"/>
                  </a:lnTo>
                  <a:lnTo>
                    <a:pt x="13753" y="10327"/>
                  </a:lnTo>
                  <a:lnTo>
                    <a:pt x="14531" y="10068"/>
                  </a:lnTo>
                  <a:lnTo>
                    <a:pt x="15336" y="9730"/>
                  </a:lnTo>
                  <a:lnTo>
                    <a:pt x="15777" y="9549"/>
                  </a:lnTo>
                  <a:lnTo>
                    <a:pt x="16192" y="9419"/>
                  </a:lnTo>
                  <a:lnTo>
                    <a:pt x="16581" y="9289"/>
                  </a:lnTo>
                  <a:lnTo>
                    <a:pt x="16944" y="9211"/>
                  </a:lnTo>
                  <a:lnTo>
                    <a:pt x="17308" y="9160"/>
                  </a:lnTo>
                  <a:lnTo>
                    <a:pt x="17671" y="9134"/>
                  </a:lnTo>
                  <a:lnTo>
                    <a:pt x="18008" y="9134"/>
                  </a:lnTo>
                  <a:lnTo>
                    <a:pt x="18320" y="9160"/>
                  </a:lnTo>
                  <a:lnTo>
                    <a:pt x="18631" y="9211"/>
                  </a:lnTo>
                  <a:lnTo>
                    <a:pt x="18916" y="9289"/>
                  </a:lnTo>
                  <a:lnTo>
                    <a:pt x="19202" y="9393"/>
                  </a:lnTo>
                  <a:lnTo>
                    <a:pt x="19461" y="9523"/>
                  </a:lnTo>
                  <a:lnTo>
                    <a:pt x="19721" y="9653"/>
                  </a:lnTo>
                  <a:lnTo>
                    <a:pt x="19980" y="9834"/>
                  </a:lnTo>
                  <a:lnTo>
                    <a:pt x="20214" y="10016"/>
                  </a:lnTo>
                  <a:lnTo>
                    <a:pt x="20447" y="10223"/>
                  </a:lnTo>
                  <a:lnTo>
                    <a:pt x="20655" y="10431"/>
                  </a:lnTo>
                  <a:lnTo>
                    <a:pt x="20863" y="10690"/>
                  </a:lnTo>
                  <a:lnTo>
                    <a:pt x="21070" y="10950"/>
                  </a:lnTo>
                  <a:lnTo>
                    <a:pt x="21252" y="11235"/>
                  </a:lnTo>
                  <a:lnTo>
                    <a:pt x="21615" y="11832"/>
                  </a:lnTo>
                  <a:lnTo>
                    <a:pt x="21952" y="12481"/>
                  </a:lnTo>
                  <a:lnTo>
                    <a:pt x="22264" y="13207"/>
                  </a:lnTo>
                  <a:lnTo>
                    <a:pt x="22575" y="13934"/>
                  </a:lnTo>
                  <a:lnTo>
                    <a:pt x="22860" y="14738"/>
                  </a:lnTo>
                  <a:lnTo>
                    <a:pt x="23120" y="15543"/>
                  </a:lnTo>
                  <a:lnTo>
                    <a:pt x="23665" y="17255"/>
                  </a:lnTo>
                  <a:lnTo>
                    <a:pt x="24184" y="18994"/>
                  </a:lnTo>
                  <a:lnTo>
                    <a:pt x="24469" y="19876"/>
                  </a:lnTo>
                  <a:lnTo>
                    <a:pt x="24781" y="20732"/>
                  </a:lnTo>
                  <a:lnTo>
                    <a:pt x="25092" y="21562"/>
                  </a:lnTo>
                  <a:lnTo>
                    <a:pt x="25429" y="22393"/>
                  </a:lnTo>
                  <a:lnTo>
                    <a:pt x="25792" y="23197"/>
                  </a:lnTo>
                  <a:lnTo>
                    <a:pt x="26182" y="23949"/>
                  </a:lnTo>
                  <a:lnTo>
                    <a:pt x="26597" y="24676"/>
                  </a:lnTo>
                  <a:lnTo>
                    <a:pt x="26830" y="25013"/>
                  </a:lnTo>
                  <a:lnTo>
                    <a:pt x="27064" y="25351"/>
                  </a:lnTo>
                  <a:lnTo>
                    <a:pt x="27297" y="25662"/>
                  </a:lnTo>
                  <a:lnTo>
                    <a:pt x="27557" y="25947"/>
                  </a:lnTo>
                  <a:lnTo>
                    <a:pt x="27842" y="26233"/>
                  </a:lnTo>
                  <a:lnTo>
                    <a:pt x="28128" y="26518"/>
                  </a:lnTo>
                  <a:lnTo>
                    <a:pt x="28413" y="26752"/>
                  </a:lnTo>
                  <a:lnTo>
                    <a:pt x="28725" y="26985"/>
                  </a:lnTo>
                  <a:lnTo>
                    <a:pt x="29036" y="27219"/>
                  </a:lnTo>
                  <a:lnTo>
                    <a:pt x="29373" y="27400"/>
                  </a:lnTo>
                  <a:lnTo>
                    <a:pt x="293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17975" y="0"/>
              <a:ext cx="2870104" cy="583972"/>
            </a:xfrm>
            <a:custGeom>
              <a:avLst/>
              <a:gdLst/>
              <a:ahLst/>
              <a:cxnLst/>
              <a:rect l="l" t="t" r="r" b="b"/>
              <a:pathLst>
                <a:path w="55606" h="11314" extrusionOk="0">
                  <a:moveTo>
                    <a:pt x="0" y="0"/>
                  </a:moveTo>
                  <a:lnTo>
                    <a:pt x="286" y="1090"/>
                  </a:lnTo>
                  <a:lnTo>
                    <a:pt x="649" y="2206"/>
                  </a:lnTo>
                  <a:lnTo>
                    <a:pt x="1064" y="3373"/>
                  </a:lnTo>
                  <a:lnTo>
                    <a:pt x="1298" y="3970"/>
                  </a:lnTo>
                  <a:lnTo>
                    <a:pt x="1531" y="4567"/>
                  </a:lnTo>
                  <a:lnTo>
                    <a:pt x="1817" y="5138"/>
                  </a:lnTo>
                  <a:lnTo>
                    <a:pt x="2076" y="5734"/>
                  </a:lnTo>
                  <a:lnTo>
                    <a:pt x="2387" y="6305"/>
                  </a:lnTo>
                  <a:lnTo>
                    <a:pt x="2699" y="6850"/>
                  </a:lnTo>
                  <a:lnTo>
                    <a:pt x="3036" y="7395"/>
                  </a:lnTo>
                  <a:lnTo>
                    <a:pt x="3399" y="7888"/>
                  </a:lnTo>
                  <a:lnTo>
                    <a:pt x="3789" y="8381"/>
                  </a:lnTo>
                  <a:lnTo>
                    <a:pt x="4178" y="8848"/>
                  </a:lnTo>
                  <a:lnTo>
                    <a:pt x="4593" y="9289"/>
                  </a:lnTo>
                  <a:lnTo>
                    <a:pt x="5034" y="9678"/>
                  </a:lnTo>
                  <a:lnTo>
                    <a:pt x="5501" y="10068"/>
                  </a:lnTo>
                  <a:lnTo>
                    <a:pt x="5968" y="10379"/>
                  </a:lnTo>
                  <a:lnTo>
                    <a:pt x="6487" y="10664"/>
                  </a:lnTo>
                  <a:lnTo>
                    <a:pt x="7006" y="10898"/>
                  </a:lnTo>
                  <a:lnTo>
                    <a:pt x="7551" y="11080"/>
                  </a:lnTo>
                  <a:lnTo>
                    <a:pt x="8148" y="11209"/>
                  </a:lnTo>
                  <a:lnTo>
                    <a:pt x="8744" y="11287"/>
                  </a:lnTo>
                  <a:lnTo>
                    <a:pt x="9056" y="11313"/>
                  </a:lnTo>
                  <a:lnTo>
                    <a:pt x="9367" y="11313"/>
                  </a:lnTo>
                  <a:lnTo>
                    <a:pt x="9679" y="11287"/>
                  </a:lnTo>
                  <a:lnTo>
                    <a:pt x="10016" y="11261"/>
                  </a:lnTo>
                  <a:lnTo>
                    <a:pt x="10353" y="11209"/>
                  </a:lnTo>
                  <a:lnTo>
                    <a:pt x="10691" y="11157"/>
                  </a:lnTo>
                  <a:lnTo>
                    <a:pt x="11028" y="11080"/>
                  </a:lnTo>
                  <a:lnTo>
                    <a:pt x="11391" y="10976"/>
                  </a:lnTo>
                  <a:lnTo>
                    <a:pt x="12118" y="10716"/>
                  </a:lnTo>
                  <a:lnTo>
                    <a:pt x="12870" y="10379"/>
                  </a:lnTo>
                  <a:lnTo>
                    <a:pt x="13648" y="9990"/>
                  </a:lnTo>
                  <a:lnTo>
                    <a:pt x="14193" y="9678"/>
                  </a:lnTo>
                  <a:lnTo>
                    <a:pt x="14738" y="9393"/>
                  </a:lnTo>
                  <a:lnTo>
                    <a:pt x="15802" y="8900"/>
                  </a:lnTo>
                  <a:lnTo>
                    <a:pt x="16840" y="8485"/>
                  </a:lnTo>
                  <a:lnTo>
                    <a:pt x="17852" y="8122"/>
                  </a:lnTo>
                  <a:lnTo>
                    <a:pt x="18838" y="7862"/>
                  </a:lnTo>
                  <a:lnTo>
                    <a:pt x="19798" y="7629"/>
                  </a:lnTo>
                  <a:lnTo>
                    <a:pt x="20732" y="7447"/>
                  </a:lnTo>
                  <a:lnTo>
                    <a:pt x="21640" y="7343"/>
                  </a:lnTo>
                  <a:lnTo>
                    <a:pt x="22548" y="7265"/>
                  </a:lnTo>
                  <a:lnTo>
                    <a:pt x="23431" y="7213"/>
                  </a:lnTo>
                  <a:lnTo>
                    <a:pt x="24287" y="7213"/>
                  </a:lnTo>
                  <a:lnTo>
                    <a:pt x="25143" y="7239"/>
                  </a:lnTo>
                  <a:lnTo>
                    <a:pt x="25973" y="7265"/>
                  </a:lnTo>
                  <a:lnTo>
                    <a:pt x="26778" y="7343"/>
                  </a:lnTo>
                  <a:lnTo>
                    <a:pt x="28387" y="7473"/>
                  </a:lnTo>
                  <a:lnTo>
                    <a:pt x="29917" y="7603"/>
                  </a:lnTo>
                  <a:lnTo>
                    <a:pt x="30670" y="7655"/>
                  </a:lnTo>
                  <a:lnTo>
                    <a:pt x="31422" y="7681"/>
                  </a:lnTo>
                  <a:lnTo>
                    <a:pt x="32149" y="7706"/>
                  </a:lnTo>
                  <a:lnTo>
                    <a:pt x="32875" y="7681"/>
                  </a:lnTo>
                  <a:lnTo>
                    <a:pt x="33602" y="7629"/>
                  </a:lnTo>
                  <a:lnTo>
                    <a:pt x="34328" y="7525"/>
                  </a:lnTo>
                  <a:lnTo>
                    <a:pt x="35029" y="7395"/>
                  </a:lnTo>
                  <a:lnTo>
                    <a:pt x="35730" y="7188"/>
                  </a:lnTo>
                  <a:lnTo>
                    <a:pt x="36456" y="6954"/>
                  </a:lnTo>
                  <a:lnTo>
                    <a:pt x="37157" y="6643"/>
                  </a:lnTo>
                  <a:lnTo>
                    <a:pt x="37494" y="6461"/>
                  </a:lnTo>
                  <a:lnTo>
                    <a:pt x="37857" y="6253"/>
                  </a:lnTo>
                  <a:lnTo>
                    <a:pt x="38221" y="6046"/>
                  </a:lnTo>
                  <a:lnTo>
                    <a:pt x="38558" y="5812"/>
                  </a:lnTo>
                  <a:lnTo>
                    <a:pt x="38921" y="5553"/>
                  </a:lnTo>
                  <a:lnTo>
                    <a:pt x="39258" y="5293"/>
                  </a:lnTo>
                  <a:lnTo>
                    <a:pt x="39622" y="4982"/>
                  </a:lnTo>
                  <a:lnTo>
                    <a:pt x="39985" y="4671"/>
                  </a:lnTo>
                  <a:lnTo>
                    <a:pt x="40608" y="4126"/>
                  </a:lnTo>
                  <a:lnTo>
                    <a:pt x="41204" y="3633"/>
                  </a:lnTo>
                  <a:lnTo>
                    <a:pt x="41775" y="3218"/>
                  </a:lnTo>
                  <a:lnTo>
                    <a:pt x="42346" y="2880"/>
                  </a:lnTo>
                  <a:lnTo>
                    <a:pt x="42865" y="2569"/>
                  </a:lnTo>
                  <a:lnTo>
                    <a:pt x="43384" y="2335"/>
                  </a:lnTo>
                  <a:lnTo>
                    <a:pt x="43903" y="2128"/>
                  </a:lnTo>
                  <a:lnTo>
                    <a:pt x="44396" y="1972"/>
                  </a:lnTo>
                  <a:lnTo>
                    <a:pt x="44863" y="1868"/>
                  </a:lnTo>
                  <a:lnTo>
                    <a:pt x="45330" y="1791"/>
                  </a:lnTo>
                  <a:lnTo>
                    <a:pt x="45771" y="1739"/>
                  </a:lnTo>
                  <a:lnTo>
                    <a:pt x="46212" y="1713"/>
                  </a:lnTo>
                  <a:lnTo>
                    <a:pt x="46653" y="1739"/>
                  </a:lnTo>
                  <a:lnTo>
                    <a:pt x="47069" y="1739"/>
                  </a:lnTo>
                  <a:lnTo>
                    <a:pt x="47925" y="1816"/>
                  </a:lnTo>
                  <a:lnTo>
                    <a:pt x="48755" y="1920"/>
                  </a:lnTo>
                  <a:lnTo>
                    <a:pt x="49611" y="1972"/>
                  </a:lnTo>
                  <a:lnTo>
                    <a:pt x="50052" y="1998"/>
                  </a:lnTo>
                  <a:lnTo>
                    <a:pt x="50494" y="1998"/>
                  </a:lnTo>
                  <a:lnTo>
                    <a:pt x="50935" y="1972"/>
                  </a:lnTo>
                  <a:lnTo>
                    <a:pt x="51402" y="1920"/>
                  </a:lnTo>
                  <a:lnTo>
                    <a:pt x="51869" y="1842"/>
                  </a:lnTo>
                  <a:lnTo>
                    <a:pt x="52362" y="1713"/>
                  </a:lnTo>
                  <a:lnTo>
                    <a:pt x="52855" y="1557"/>
                  </a:lnTo>
                  <a:lnTo>
                    <a:pt x="53348" y="1349"/>
                  </a:lnTo>
                  <a:lnTo>
                    <a:pt x="53893" y="1116"/>
                  </a:lnTo>
                  <a:lnTo>
                    <a:pt x="54438" y="805"/>
                  </a:lnTo>
                  <a:lnTo>
                    <a:pt x="55008" y="441"/>
                  </a:lnTo>
                  <a:lnTo>
                    <a:pt x="55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22" name="Google Shape;22;p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489000" y="1826750"/>
            <a:ext cx="568900" cy="352900"/>
            <a:chOff x="5252025" y="-1358175"/>
            <a:chExt cx="568900" cy="352900"/>
          </a:xfrm>
        </p:grpSpPr>
        <p:sp>
          <p:nvSpPr>
            <p:cNvPr id="26" name="Google Shape;26;p2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-1083638" y="4069480"/>
            <a:ext cx="2164675" cy="2164650"/>
            <a:chOff x="855575" y="3312225"/>
            <a:chExt cx="2164675" cy="2164650"/>
          </a:xfrm>
        </p:grpSpPr>
        <p:sp>
          <p:nvSpPr>
            <p:cNvPr id="29" name="Google Shape;29;p2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5820925" y="3908525"/>
            <a:ext cx="3323083" cy="1234968"/>
            <a:chOff x="5820925" y="3908525"/>
            <a:chExt cx="3323083" cy="1234968"/>
          </a:xfrm>
        </p:grpSpPr>
        <p:sp>
          <p:nvSpPr>
            <p:cNvPr id="36" name="Google Shape;36;p2"/>
            <p:cNvSpPr/>
            <p:nvPr/>
          </p:nvSpPr>
          <p:spPr>
            <a:xfrm>
              <a:off x="6719850" y="3908525"/>
              <a:ext cx="2424158" cy="1234968"/>
            </a:xfrm>
            <a:custGeom>
              <a:avLst/>
              <a:gdLst/>
              <a:ahLst/>
              <a:cxnLst/>
              <a:rect l="l" t="t" r="r" b="b"/>
              <a:pathLst>
                <a:path w="46706" h="23794" extrusionOk="0">
                  <a:moveTo>
                    <a:pt x="36016" y="0"/>
                  </a:moveTo>
                  <a:lnTo>
                    <a:pt x="35471" y="26"/>
                  </a:lnTo>
                  <a:lnTo>
                    <a:pt x="34900" y="78"/>
                  </a:lnTo>
                  <a:lnTo>
                    <a:pt x="34329" y="182"/>
                  </a:lnTo>
                  <a:lnTo>
                    <a:pt x="33758" y="311"/>
                  </a:lnTo>
                  <a:lnTo>
                    <a:pt x="33162" y="467"/>
                  </a:lnTo>
                  <a:lnTo>
                    <a:pt x="32591" y="649"/>
                  </a:lnTo>
                  <a:lnTo>
                    <a:pt x="31994" y="882"/>
                  </a:lnTo>
                  <a:lnTo>
                    <a:pt x="31397" y="1142"/>
                  </a:lnTo>
                  <a:lnTo>
                    <a:pt x="30774" y="1427"/>
                  </a:lnTo>
                  <a:lnTo>
                    <a:pt x="30178" y="1764"/>
                  </a:lnTo>
                  <a:lnTo>
                    <a:pt x="29555" y="2154"/>
                  </a:lnTo>
                  <a:lnTo>
                    <a:pt x="28906" y="2569"/>
                  </a:lnTo>
                  <a:lnTo>
                    <a:pt x="28257" y="3036"/>
                  </a:lnTo>
                  <a:lnTo>
                    <a:pt x="27505" y="3633"/>
                  </a:lnTo>
                  <a:lnTo>
                    <a:pt x="26830" y="4229"/>
                  </a:lnTo>
                  <a:lnTo>
                    <a:pt x="26208" y="4852"/>
                  </a:lnTo>
                  <a:lnTo>
                    <a:pt x="25637" y="5475"/>
                  </a:lnTo>
                  <a:lnTo>
                    <a:pt x="25144" y="6098"/>
                  </a:lnTo>
                  <a:lnTo>
                    <a:pt x="24677" y="6746"/>
                  </a:lnTo>
                  <a:lnTo>
                    <a:pt x="24262" y="7395"/>
                  </a:lnTo>
                  <a:lnTo>
                    <a:pt x="23872" y="8018"/>
                  </a:lnTo>
                  <a:lnTo>
                    <a:pt x="23535" y="8666"/>
                  </a:lnTo>
                  <a:lnTo>
                    <a:pt x="23198" y="9289"/>
                  </a:lnTo>
                  <a:lnTo>
                    <a:pt x="22601" y="10509"/>
                  </a:lnTo>
                  <a:lnTo>
                    <a:pt x="22030" y="11702"/>
                  </a:lnTo>
                  <a:lnTo>
                    <a:pt x="21745" y="12273"/>
                  </a:lnTo>
                  <a:lnTo>
                    <a:pt x="21433" y="12844"/>
                  </a:lnTo>
                  <a:lnTo>
                    <a:pt x="21122" y="13363"/>
                  </a:lnTo>
                  <a:lnTo>
                    <a:pt x="20785" y="13882"/>
                  </a:lnTo>
                  <a:lnTo>
                    <a:pt x="20421" y="14375"/>
                  </a:lnTo>
                  <a:lnTo>
                    <a:pt x="20006" y="14816"/>
                  </a:lnTo>
                  <a:lnTo>
                    <a:pt x="19591" y="15257"/>
                  </a:lnTo>
                  <a:lnTo>
                    <a:pt x="19098" y="15646"/>
                  </a:lnTo>
                  <a:lnTo>
                    <a:pt x="18553" y="16009"/>
                  </a:lnTo>
                  <a:lnTo>
                    <a:pt x="17982" y="16347"/>
                  </a:lnTo>
                  <a:lnTo>
                    <a:pt x="17645" y="16502"/>
                  </a:lnTo>
                  <a:lnTo>
                    <a:pt x="17308" y="16632"/>
                  </a:lnTo>
                  <a:lnTo>
                    <a:pt x="16970" y="16762"/>
                  </a:lnTo>
                  <a:lnTo>
                    <a:pt x="16607" y="16892"/>
                  </a:lnTo>
                  <a:lnTo>
                    <a:pt x="15803" y="17099"/>
                  </a:lnTo>
                  <a:lnTo>
                    <a:pt x="14921" y="17255"/>
                  </a:lnTo>
                  <a:lnTo>
                    <a:pt x="13961" y="17359"/>
                  </a:lnTo>
                  <a:lnTo>
                    <a:pt x="12923" y="17437"/>
                  </a:lnTo>
                  <a:lnTo>
                    <a:pt x="11781" y="17463"/>
                  </a:lnTo>
                  <a:lnTo>
                    <a:pt x="10510" y="17411"/>
                  </a:lnTo>
                  <a:lnTo>
                    <a:pt x="9913" y="17385"/>
                  </a:lnTo>
                  <a:lnTo>
                    <a:pt x="9342" y="17385"/>
                  </a:lnTo>
                  <a:lnTo>
                    <a:pt x="8797" y="17411"/>
                  </a:lnTo>
                  <a:lnTo>
                    <a:pt x="8252" y="17437"/>
                  </a:lnTo>
                  <a:lnTo>
                    <a:pt x="7707" y="17488"/>
                  </a:lnTo>
                  <a:lnTo>
                    <a:pt x="7188" y="17566"/>
                  </a:lnTo>
                  <a:lnTo>
                    <a:pt x="6695" y="17644"/>
                  </a:lnTo>
                  <a:lnTo>
                    <a:pt x="6202" y="17748"/>
                  </a:lnTo>
                  <a:lnTo>
                    <a:pt x="5735" y="17878"/>
                  </a:lnTo>
                  <a:lnTo>
                    <a:pt x="5294" y="18007"/>
                  </a:lnTo>
                  <a:lnTo>
                    <a:pt x="4853" y="18163"/>
                  </a:lnTo>
                  <a:lnTo>
                    <a:pt x="4438" y="18319"/>
                  </a:lnTo>
                  <a:lnTo>
                    <a:pt x="4049" y="18474"/>
                  </a:lnTo>
                  <a:lnTo>
                    <a:pt x="3659" y="18682"/>
                  </a:lnTo>
                  <a:lnTo>
                    <a:pt x="3296" y="18864"/>
                  </a:lnTo>
                  <a:lnTo>
                    <a:pt x="2959" y="19097"/>
                  </a:lnTo>
                  <a:lnTo>
                    <a:pt x="2622" y="19305"/>
                  </a:lnTo>
                  <a:lnTo>
                    <a:pt x="2310" y="19538"/>
                  </a:lnTo>
                  <a:lnTo>
                    <a:pt x="2025" y="19798"/>
                  </a:lnTo>
                  <a:lnTo>
                    <a:pt x="1739" y="20057"/>
                  </a:lnTo>
                  <a:lnTo>
                    <a:pt x="1506" y="20317"/>
                  </a:lnTo>
                  <a:lnTo>
                    <a:pt x="1272" y="20602"/>
                  </a:lnTo>
                  <a:lnTo>
                    <a:pt x="1039" y="20888"/>
                  </a:lnTo>
                  <a:lnTo>
                    <a:pt x="857" y="21173"/>
                  </a:lnTo>
                  <a:lnTo>
                    <a:pt x="676" y="21484"/>
                  </a:lnTo>
                  <a:lnTo>
                    <a:pt x="520" y="21796"/>
                  </a:lnTo>
                  <a:lnTo>
                    <a:pt x="390" y="22107"/>
                  </a:lnTo>
                  <a:lnTo>
                    <a:pt x="260" y="22444"/>
                  </a:lnTo>
                  <a:lnTo>
                    <a:pt x="157" y="22782"/>
                  </a:lnTo>
                  <a:lnTo>
                    <a:pt x="105" y="23119"/>
                  </a:lnTo>
                  <a:lnTo>
                    <a:pt x="27" y="23456"/>
                  </a:lnTo>
                  <a:lnTo>
                    <a:pt x="1" y="23794"/>
                  </a:lnTo>
                  <a:lnTo>
                    <a:pt x="46706" y="23794"/>
                  </a:lnTo>
                  <a:lnTo>
                    <a:pt x="46706" y="4048"/>
                  </a:lnTo>
                  <a:lnTo>
                    <a:pt x="45538" y="3321"/>
                  </a:lnTo>
                  <a:lnTo>
                    <a:pt x="44371" y="2621"/>
                  </a:lnTo>
                  <a:lnTo>
                    <a:pt x="43229" y="1998"/>
                  </a:lnTo>
                  <a:lnTo>
                    <a:pt x="42113" y="1453"/>
                  </a:lnTo>
                  <a:lnTo>
                    <a:pt x="41542" y="1220"/>
                  </a:lnTo>
                  <a:lnTo>
                    <a:pt x="40998" y="986"/>
                  </a:lnTo>
                  <a:lnTo>
                    <a:pt x="40453" y="778"/>
                  </a:lnTo>
                  <a:lnTo>
                    <a:pt x="39908" y="597"/>
                  </a:lnTo>
                  <a:lnTo>
                    <a:pt x="39337" y="441"/>
                  </a:lnTo>
                  <a:lnTo>
                    <a:pt x="38792" y="285"/>
                  </a:lnTo>
                  <a:lnTo>
                    <a:pt x="38247" y="182"/>
                  </a:lnTo>
                  <a:lnTo>
                    <a:pt x="37702" y="104"/>
                  </a:lnTo>
                  <a:lnTo>
                    <a:pt x="37131" y="26"/>
                  </a:lnTo>
                  <a:lnTo>
                    <a:pt x="36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820925" y="4860647"/>
              <a:ext cx="2407200" cy="282846"/>
            </a:xfrm>
            <a:custGeom>
              <a:avLst/>
              <a:gdLst/>
              <a:ahLst/>
              <a:cxnLst/>
              <a:rect l="l" t="t" r="r" b="b"/>
              <a:pathLst>
                <a:path w="54984" h="6461" extrusionOk="0">
                  <a:moveTo>
                    <a:pt x="12040" y="0"/>
                  </a:moveTo>
                  <a:lnTo>
                    <a:pt x="11547" y="26"/>
                  </a:lnTo>
                  <a:lnTo>
                    <a:pt x="11028" y="78"/>
                  </a:lnTo>
                  <a:lnTo>
                    <a:pt x="10510" y="156"/>
                  </a:lnTo>
                  <a:lnTo>
                    <a:pt x="9991" y="234"/>
                  </a:lnTo>
                  <a:lnTo>
                    <a:pt x="9472" y="363"/>
                  </a:lnTo>
                  <a:lnTo>
                    <a:pt x="8927" y="519"/>
                  </a:lnTo>
                  <a:lnTo>
                    <a:pt x="8356" y="701"/>
                  </a:lnTo>
                  <a:lnTo>
                    <a:pt x="7811" y="934"/>
                  </a:lnTo>
                  <a:lnTo>
                    <a:pt x="7240" y="1168"/>
                  </a:lnTo>
                  <a:lnTo>
                    <a:pt x="6643" y="1453"/>
                  </a:lnTo>
                  <a:lnTo>
                    <a:pt x="6073" y="1764"/>
                  </a:lnTo>
                  <a:lnTo>
                    <a:pt x="5450" y="2128"/>
                  </a:lnTo>
                  <a:lnTo>
                    <a:pt x="4853" y="2491"/>
                  </a:lnTo>
                  <a:lnTo>
                    <a:pt x="4230" y="2932"/>
                  </a:lnTo>
                  <a:lnTo>
                    <a:pt x="3582" y="3373"/>
                  </a:lnTo>
                  <a:lnTo>
                    <a:pt x="2933" y="3892"/>
                  </a:lnTo>
                  <a:lnTo>
                    <a:pt x="2103" y="4567"/>
                  </a:lnTo>
                  <a:lnTo>
                    <a:pt x="1350" y="5215"/>
                  </a:lnTo>
                  <a:lnTo>
                    <a:pt x="650" y="5838"/>
                  </a:lnTo>
                  <a:lnTo>
                    <a:pt x="1" y="6461"/>
                  </a:lnTo>
                  <a:lnTo>
                    <a:pt x="54983" y="6461"/>
                  </a:lnTo>
                  <a:lnTo>
                    <a:pt x="54127" y="5734"/>
                  </a:lnTo>
                  <a:lnTo>
                    <a:pt x="53245" y="5060"/>
                  </a:lnTo>
                  <a:lnTo>
                    <a:pt x="52388" y="4437"/>
                  </a:lnTo>
                  <a:lnTo>
                    <a:pt x="51558" y="3866"/>
                  </a:lnTo>
                  <a:lnTo>
                    <a:pt x="50728" y="3321"/>
                  </a:lnTo>
                  <a:lnTo>
                    <a:pt x="49897" y="2828"/>
                  </a:lnTo>
                  <a:lnTo>
                    <a:pt x="49093" y="2361"/>
                  </a:lnTo>
                  <a:lnTo>
                    <a:pt x="48289" y="1972"/>
                  </a:lnTo>
                  <a:lnTo>
                    <a:pt x="47484" y="1583"/>
                  </a:lnTo>
                  <a:lnTo>
                    <a:pt x="46706" y="1271"/>
                  </a:lnTo>
                  <a:lnTo>
                    <a:pt x="45928" y="986"/>
                  </a:lnTo>
                  <a:lnTo>
                    <a:pt x="45149" y="752"/>
                  </a:lnTo>
                  <a:lnTo>
                    <a:pt x="44397" y="545"/>
                  </a:lnTo>
                  <a:lnTo>
                    <a:pt x="43644" y="389"/>
                  </a:lnTo>
                  <a:lnTo>
                    <a:pt x="42892" y="260"/>
                  </a:lnTo>
                  <a:lnTo>
                    <a:pt x="42139" y="182"/>
                  </a:lnTo>
                  <a:lnTo>
                    <a:pt x="41413" y="130"/>
                  </a:lnTo>
                  <a:lnTo>
                    <a:pt x="40686" y="130"/>
                  </a:lnTo>
                  <a:lnTo>
                    <a:pt x="39960" y="156"/>
                  </a:lnTo>
                  <a:lnTo>
                    <a:pt x="39233" y="208"/>
                  </a:lnTo>
                  <a:lnTo>
                    <a:pt x="38533" y="311"/>
                  </a:lnTo>
                  <a:lnTo>
                    <a:pt x="37832" y="441"/>
                  </a:lnTo>
                  <a:lnTo>
                    <a:pt x="37131" y="623"/>
                  </a:lnTo>
                  <a:lnTo>
                    <a:pt x="36431" y="830"/>
                  </a:lnTo>
                  <a:lnTo>
                    <a:pt x="35730" y="1090"/>
                  </a:lnTo>
                  <a:lnTo>
                    <a:pt x="35030" y="1349"/>
                  </a:lnTo>
                  <a:lnTo>
                    <a:pt x="34355" y="1661"/>
                  </a:lnTo>
                  <a:lnTo>
                    <a:pt x="33654" y="2024"/>
                  </a:lnTo>
                  <a:lnTo>
                    <a:pt x="32980" y="2387"/>
                  </a:lnTo>
                  <a:lnTo>
                    <a:pt x="32305" y="2802"/>
                  </a:lnTo>
                  <a:lnTo>
                    <a:pt x="31631" y="3243"/>
                  </a:lnTo>
                  <a:lnTo>
                    <a:pt x="30956" y="3710"/>
                  </a:lnTo>
                  <a:lnTo>
                    <a:pt x="30567" y="3970"/>
                  </a:lnTo>
                  <a:lnTo>
                    <a:pt x="30203" y="4203"/>
                  </a:lnTo>
                  <a:lnTo>
                    <a:pt x="29814" y="4411"/>
                  </a:lnTo>
                  <a:lnTo>
                    <a:pt x="29451" y="4567"/>
                  </a:lnTo>
                  <a:lnTo>
                    <a:pt x="29062" y="4696"/>
                  </a:lnTo>
                  <a:lnTo>
                    <a:pt x="28699" y="4826"/>
                  </a:lnTo>
                  <a:lnTo>
                    <a:pt x="28335" y="4904"/>
                  </a:lnTo>
                  <a:lnTo>
                    <a:pt x="27972" y="4956"/>
                  </a:lnTo>
                  <a:lnTo>
                    <a:pt x="27609" y="5008"/>
                  </a:lnTo>
                  <a:lnTo>
                    <a:pt x="26882" y="5008"/>
                  </a:lnTo>
                  <a:lnTo>
                    <a:pt x="26519" y="4982"/>
                  </a:lnTo>
                  <a:lnTo>
                    <a:pt x="26156" y="4930"/>
                  </a:lnTo>
                  <a:lnTo>
                    <a:pt x="25792" y="4852"/>
                  </a:lnTo>
                  <a:lnTo>
                    <a:pt x="25455" y="4774"/>
                  </a:lnTo>
                  <a:lnTo>
                    <a:pt x="25092" y="4671"/>
                  </a:lnTo>
                  <a:lnTo>
                    <a:pt x="24365" y="4437"/>
                  </a:lnTo>
                  <a:lnTo>
                    <a:pt x="23639" y="4126"/>
                  </a:lnTo>
                  <a:lnTo>
                    <a:pt x="22912" y="3788"/>
                  </a:lnTo>
                  <a:lnTo>
                    <a:pt x="22160" y="3425"/>
                  </a:lnTo>
                  <a:lnTo>
                    <a:pt x="20655" y="2647"/>
                  </a:lnTo>
                  <a:lnTo>
                    <a:pt x="19098" y="1842"/>
                  </a:lnTo>
                  <a:lnTo>
                    <a:pt x="18294" y="1453"/>
                  </a:lnTo>
                  <a:lnTo>
                    <a:pt x="17463" y="1090"/>
                  </a:lnTo>
                  <a:lnTo>
                    <a:pt x="16633" y="778"/>
                  </a:lnTo>
                  <a:lnTo>
                    <a:pt x="15777" y="493"/>
                  </a:lnTo>
                  <a:lnTo>
                    <a:pt x="15310" y="389"/>
                  </a:lnTo>
                  <a:lnTo>
                    <a:pt x="14869" y="260"/>
                  </a:lnTo>
                  <a:lnTo>
                    <a:pt x="14428" y="182"/>
                  </a:lnTo>
                  <a:lnTo>
                    <a:pt x="13961" y="104"/>
                  </a:lnTo>
                  <a:lnTo>
                    <a:pt x="13493" y="52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568400" y="2423650"/>
            <a:ext cx="60072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2370000" y="3459871"/>
            <a:ext cx="4404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3"/>
          <p:cNvGrpSpPr/>
          <p:nvPr/>
        </p:nvGrpSpPr>
        <p:grpSpPr>
          <a:xfrm flipH="1">
            <a:off x="-374078" y="-858770"/>
            <a:ext cx="2164675" cy="2164650"/>
            <a:chOff x="855575" y="3312225"/>
            <a:chExt cx="2164675" cy="2164650"/>
          </a:xfrm>
        </p:grpSpPr>
        <p:sp>
          <p:nvSpPr>
            <p:cNvPr id="43" name="Google Shape;43;p3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5817550" y="3917075"/>
            <a:ext cx="3323083" cy="1234968"/>
            <a:chOff x="5820925" y="3908525"/>
            <a:chExt cx="3323083" cy="1234968"/>
          </a:xfrm>
        </p:grpSpPr>
        <p:sp>
          <p:nvSpPr>
            <p:cNvPr id="50" name="Google Shape;50;p3"/>
            <p:cNvSpPr/>
            <p:nvPr/>
          </p:nvSpPr>
          <p:spPr>
            <a:xfrm>
              <a:off x="6719850" y="3908525"/>
              <a:ext cx="2424158" cy="1234968"/>
            </a:xfrm>
            <a:custGeom>
              <a:avLst/>
              <a:gdLst/>
              <a:ahLst/>
              <a:cxnLst/>
              <a:rect l="l" t="t" r="r" b="b"/>
              <a:pathLst>
                <a:path w="46706" h="23794" extrusionOk="0">
                  <a:moveTo>
                    <a:pt x="36016" y="0"/>
                  </a:moveTo>
                  <a:lnTo>
                    <a:pt x="35471" y="26"/>
                  </a:lnTo>
                  <a:lnTo>
                    <a:pt x="34900" y="78"/>
                  </a:lnTo>
                  <a:lnTo>
                    <a:pt x="34329" y="182"/>
                  </a:lnTo>
                  <a:lnTo>
                    <a:pt x="33758" y="311"/>
                  </a:lnTo>
                  <a:lnTo>
                    <a:pt x="33162" y="467"/>
                  </a:lnTo>
                  <a:lnTo>
                    <a:pt x="32591" y="649"/>
                  </a:lnTo>
                  <a:lnTo>
                    <a:pt x="31994" y="882"/>
                  </a:lnTo>
                  <a:lnTo>
                    <a:pt x="31397" y="1142"/>
                  </a:lnTo>
                  <a:lnTo>
                    <a:pt x="30774" y="1427"/>
                  </a:lnTo>
                  <a:lnTo>
                    <a:pt x="30178" y="1764"/>
                  </a:lnTo>
                  <a:lnTo>
                    <a:pt x="29555" y="2154"/>
                  </a:lnTo>
                  <a:lnTo>
                    <a:pt x="28906" y="2569"/>
                  </a:lnTo>
                  <a:lnTo>
                    <a:pt x="28257" y="3036"/>
                  </a:lnTo>
                  <a:lnTo>
                    <a:pt x="27505" y="3633"/>
                  </a:lnTo>
                  <a:lnTo>
                    <a:pt x="26830" y="4229"/>
                  </a:lnTo>
                  <a:lnTo>
                    <a:pt x="26208" y="4852"/>
                  </a:lnTo>
                  <a:lnTo>
                    <a:pt x="25637" y="5475"/>
                  </a:lnTo>
                  <a:lnTo>
                    <a:pt x="25144" y="6098"/>
                  </a:lnTo>
                  <a:lnTo>
                    <a:pt x="24677" y="6746"/>
                  </a:lnTo>
                  <a:lnTo>
                    <a:pt x="24262" y="7395"/>
                  </a:lnTo>
                  <a:lnTo>
                    <a:pt x="23872" y="8018"/>
                  </a:lnTo>
                  <a:lnTo>
                    <a:pt x="23535" y="8666"/>
                  </a:lnTo>
                  <a:lnTo>
                    <a:pt x="23198" y="9289"/>
                  </a:lnTo>
                  <a:lnTo>
                    <a:pt x="22601" y="10509"/>
                  </a:lnTo>
                  <a:lnTo>
                    <a:pt x="22030" y="11702"/>
                  </a:lnTo>
                  <a:lnTo>
                    <a:pt x="21745" y="12273"/>
                  </a:lnTo>
                  <a:lnTo>
                    <a:pt x="21433" y="12844"/>
                  </a:lnTo>
                  <a:lnTo>
                    <a:pt x="21122" y="13363"/>
                  </a:lnTo>
                  <a:lnTo>
                    <a:pt x="20785" y="13882"/>
                  </a:lnTo>
                  <a:lnTo>
                    <a:pt x="20421" y="14375"/>
                  </a:lnTo>
                  <a:lnTo>
                    <a:pt x="20006" y="14816"/>
                  </a:lnTo>
                  <a:lnTo>
                    <a:pt x="19591" y="15257"/>
                  </a:lnTo>
                  <a:lnTo>
                    <a:pt x="19098" y="15646"/>
                  </a:lnTo>
                  <a:lnTo>
                    <a:pt x="18553" y="16009"/>
                  </a:lnTo>
                  <a:lnTo>
                    <a:pt x="17982" y="16347"/>
                  </a:lnTo>
                  <a:lnTo>
                    <a:pt x="17645" y="16502"/>
                  </a:lnTo>
                  <a:lnTo>
                    <a:pt x="17308" y="16632"/>
                  </a:lnTo>
                  <a:lnTo>
                    <a:pt x="16970" y="16762"/>
                  </a:lnTo>
                  <a:lnTo>
                    <a:pt x="16607" y="16892"/>
                  </a:lnTo>
                  <a:lnTo>
                    <a:pt x="15803" y="17099"/>
                  </a:lnTo>
                  <a:lnTo>
                    <a:pt x="14921" y="17255"/>
                  </a:lnTo>
                  <a:lnTo>
                    <a:pt x="13961" y="17359"/>
                  </a:lnTo>
                  <a:lnTo>
                    <a:pt x="12923" y="17437"/>
                  </a:lnTo>
                  <a:lnTo>
                    <a:pt x="11781" y="17463"/>
                  </a:lnTo>
                  <a:lnTo>
                    <a:pt x="10510" y="17411"/>
                  </a:lnTo>
                  <a:lnTo>
                    <a:pt x="9913" y="17385"/>
                  </a:lnTo>
                  <a:lnTo>
                    <a:pt x="9342" y="17385"/>
                  </a:lnTo>
                  <a:lnTo>
                    <a:pt x="8797" y="17411"/>
                  </a:lnTo>
                  <a:lnTo>
                    <a:pt x="8252" y="17437"/>
                  </a:lnTo>
                  <a:lnTo>
                    <a:pt x="7707" y="17488"/>
                  </a:lnTo>
                  <a:lnTo>
                    <a:pt x="7188" y="17566"/>
                  </a:lnTo>
                  <a:lnTo>
                    <a:pt x="6695" y="17644"/>
                  </a:lnTo>
                  <a:lnTo>
                    <a:pt x="6202" y="17748"/>
                  </a:lnTo>
                  <a:lnTo>
                    <a:pt x="5735" y="17878"/>
                  </a:lnTo>
                  <a:lnTo>
                    <a:pt x="5294" y="18007"/>
                  </a:lnTo>
                  <a:lnTo>
                    <a:pt x="4853" y="18163"/>
                  </a:lnTo>
                  <a:lnTo>
                    <a:pt x="4438" y="18319"/>
                  </a:lnTo>
                  <a:lnTo>
                    <a:pt x="4049" y="18474"/>
                  </a:lnTo>
                  <a:lnTo>
                    <a:pt x="3659" y="18682"/>
                  </a:lnTo>
                  <a:lnTo>
                    <a:pt x="3296" y="18864"/>
                  </a:lnTo>
                  <a:lnTo>
                    <a:pt x="2959" y="19097"/>
                  </a:lnTo>
                  <a:lnTo>
                    <a:pt x="2622" y="19305"/>
                  </a:lnTo>
                  <a:lnTo>
                    <a:pt x="2310" y="19538"/>
                  </a:lnTo>
                  <a:lnTo>
                    <a:pt x="2025" y="19798"/>
                  </a:lnTo>
                  <a:lnTo>
                    <a:pt x="1739" y="20057"/>
                  </a:lnTo>
                  <a:lnTo>
                    <a:pt x="1506" y="20317"/>
                  </a:lnTo>
                  <a:lnTo>
                    <a:pt x="1272" y="20602"/>
                  </a:lnTo>
                  <a:lnTo>
                    <a:pt x="1039" y="20888"/>
                  </a:lnTo>
                  <a:lnTo>
                    <a:pt x="857" y="21173"/>
                  </a:lnTo>
                  <a:lnTo>
                    <a:pt x="676" y="21484"/>
                  </a:lnTo>
                  <a:lnTo>
                    <a:pt x="520" y="21796"/>
                  </a:lnTo>
                  <a:lnTo>
                    <a:pt x="390" y="22107"/>
                  </a:lnTo>
                  <a:lnTo>
                    <a:pt x="260" y="22444"/>
                  </a:lnTo>
                  <a:lnTo>
                    <a:pt x="157" y="22782"/>
                  </a:lnTo>
                  <a:lnTo>
                    <a:pt x="105" y="23119"/>
                  </a:lnTo>
                  <a:lnTo>
                    <a:pt x="27" y="23456"/>
                  </a:lnTo>
                  <a:lnTo>
                    <a:pt x="1" y="23794"/>
                  </a:lnTo>
                  <a:lnTo>
                    <a:pt x="46706" y="23794"/>
                  </a:lnTo>
                  <a:lnTo>
                    <a:pt x="46706" y="4048"/>
                  </a:lnTo>
                  <a:lnTo>
                    <a:pt x="45538" y="3321"/>
                  </a:lnTo>
                  <a:lnTo>
                    <a:pt x="44371" y="2621"/>
                  </a:lnTo>
                  <a:lnTo>
                    <a:pt x="43229" y="1998"/>
                  </a:lnTo>
                  <a:lnTo>
                    <a:pt x="42113" y="1453"/>
                  </a:lnTo>
                  <a:lnTo>
                    <a:pt x="41542" y="1220"/>
                  </a:lnTo>
                  <a:lnTo>
                    <a:pt x="40998" y="986"/>
                  </a:lnTo>
                  <a:lnTo>
                    <a:pt x="40453" y="778"/>
                  </a:lnTo>
                  <a:lnTo>
                    <a:pt x="39908" y="597"/>
                  </a:lnTo>
                  <a:lnTo>
                    <a:pt x="39337" y="441"/>
                  </a:lnTo>
                  <a:lnTo>
                    <a:pt x="38792" y="285"/>
                  </a:lnTo>
                  <a:lnTo>
                    <a:pt x="38247" y="182"/>
                  </a:lnTo>
                  <a:lnTo>
                    <a:pt x="37702" y="104"/>
                  </a:lnTo>
                  <a:lnTo>
                    <a:pt x="37131" y="26"/>
                  </a:lnTo>
                  <a:lnTo>
                    <a:pt x="36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820925" y="4860647"/>
              <a:ext cx="2407200" cy="282846"/>
            </a:xfrm>
            <a:custGeom>
              <a:avLst/>
              <a:gdLst/>
              <a:ahLst/>
              <a:cxnLst/>
              <a:rect l="l" t="t" r="r" b="b"/>
              <a:pathLst>
                <a:path w="54984" h="6461" extrusionOk="0">
                  <a:moveTo>
                    <a:pt x="12040" y="0"/>
                  </a:moveTo>
                  <a:lnTo>
                    <a:pt x="11547" y="26"/>
                  </a:lnTo>
                  <a:lnTo>
                    <a:pt x="11028" y="78"/>
                  </a:lnTo>
                  <a:lnTo>
                    <a:pt x="10510" y="156"/>
                  </a:lnTo>
                  <a:lnTo>
                    <a:pt x="9991" y="234"/>
                  </a:lnTo>
                  <a:lnTo>
                    <a:pt x="9472" y="363"/>
                  </a:lnTo>
                  <a:lnTo>
                    <a:pt x="8927" y="519"/>
                  </a:lnTo>
                  <a:lnTo>
                    <a:pt x="8356" y="701"/>
                  </a:lnTo>
                  <a:lnTo>
                    <a:pt x="7811" y="934"/>
                  </a:lnTo>
                  <a:lnTo>
                    <a:pt x="7240" y="1168"/>
                  </a:lnTo>
                  <a:lnTo>
                    <a:pt x="6643" y="1453"/>
                  </a:lnTo>
                  <a:lnTo>
                    <a:pt x="6073" y="1764"/>
                  </a:lnTo>
                  <a:lnTo>
                    <a:pt x="5450" y="2128"/>
                  </a:lnTo>
                  <a:lnTo>
                    <a:pt x="4853" y="2491"/>
                  </a:lnTo>
                  <a:lnTo>
                    <a:pt x="4230" y="2932"/>
                  </a:lnTo>
                  <a:lnTo>
                    <a:pt x="3582" y="3373"/>
                  </a:lnTo>
                  <a:lnTo>
                    <a:pt x="2933" y="3892"/>
                  </a:lnTo>
                  <a:lnTo>
                    <a:pt x="2103" y="4567"/>
                  </a:lnTo>
                  <a:lnTo>
                    <a:pt x="1350" y="5215"/>
                  </a:lnTo>
                  <a:lnTo>
                    <a:pt x="650" y="5838"/>
                  </a:lnTo>
                  <a:lnTo>
                    <a:pt x="1" y="6461"/>
                  </a:lnTo>
                  <a:lnTo>
                    <a:pt x="54983" y="6461"/>
                  </a:lnTo>
                  <a:lnTo>
                    <a:pt x="54127" y="5734"/>
                  </a:lnTo>
                  <a:lnTo>
                    <a:pt x="53245" y="5060"/>
                  </a:lnTo>
                  <a:lnTo>
                    <a:pt x="52388" y="4437"/>
                  </a:lnTo>
                  <a:lnTo>
                    <a:pt x="51558" y="3866"/>
                  </a:lnTo>
                  <a:lnTo>
                    <a:pt x="50728" y="3321"/>
                  </a:lnTo>
                  <a:lnTo>
                    <a:pt x="49897" y="2828"/>
                  </a:lnTo>
                  <a:lnTo>
                    <a:pt x="49093" y="2361"/>
                  </a:lnTo>
                  <a:lnTo>
                    <a:pt x="48289" y="1972"/>
                  </a:lnTo>
                  <a:lnTo>
                    <a:pt x="47484" y="1583"/>
                  </a:lnTo>
                  <a:lnTo>
                    <a:pt x="46706" y="1271"/>
                  </a:lnTo>
                  <a:lnTo>
                    <a:pt x="45928" y="986"/>
                  </a:lnTo>
                  <a:lnTo>
                    <a:pt x="45149" y="752"/>
                  </a:lnTo>
                  <a:lnTo>
                    <a:pt x="44397" y="545"/>
                  </a:lnTo>
                  <a:lnTo>
                    <a:pt x="43644" y="389"/>
                  </a:lnTo>
                  <a:lnTo>
                    <a:pt x="42892" y="260"/>
                  </a:lnTo>
                  <a:lnTo>
                    <a:pt x="42139" y="182"/>
                  </a:lnTo>
                  <a:lnTo>
                    <a:pt x="41413" y="130"/>
                  </a:lnTo>
                  <a:lnTo>
                    <a:pt x="40686" y="130"/>
                  </a:lnTo>
                  <a:lnTo>
                    <a:pt x="39960" y="156"/>
                  </a:lnTo>
                  <a:lnTo>
                    <a:pt x="39233" y="208"/>
                  </a:lnTo>
                  <a:lnTo>
                    <a:pt x="38533" y="311"/>
                  </a:lnTo>
                  <a:lnTo>
                    <a:pt x="37832" y="441"/>
                  </a:lnTo>
                  <a:lnTo>
                    <a:pt x="37131" y="623"/>
                  </a:lnTo>
                  <a:lnTo>
                    <a:pt x="36431" y="830"/>
                  </a:lnTo>
                  <a:lnTo>
                    <a:pt x="35730" y="1090"/>
                  </a:lnTo>
                  <a:lnTo>
                    <a:pt x="35030" y="1349"/>
                  </a:lnTo>
                  <a:lnTo>
                    <a:pt x="34355" y="1661"/>
                  </a:lnTo>
                  <a:lnTo>
                    <a:pt x="33654" y="2024"/>
                  </a:lnTo>
                  <a:lnTo>
                    <a:pt x="32980" y="2387"/>
                  </a:lnTo>
                  <a:lnTo>
                    <a:pt x="32305" y="2802"/>
                  </a:lnTo>
                  <a:lnTo>
                    <a:pt x="31631" y="3243"/>
                  </a:lnTo>
                  <a:lnTo>
                    <a:pt x="30956" y="3710"/>
                  </a:lnTo>
                  <a:lnTo>
                    <a:pt x="30567" y="3970"/>
                  </a:lnTo>
                  <a:lnTo>
                    <a:pt x="30203" y="4203"/>
                  </a:lnTo>
                  <a:lnTo>
                    <a:pt x="29814" y="4411"/>
                  </a:lnTo>
                  <a:lnTo>
                    <a:pt x="29451" y="4567"/>
                  </a:lnTo>
                  <a:lnTo>
                    <a:pt x="29062" y="4696"/>
                  </a:lnTo>
                  <a:lnTo>
                    <a:pt x="28699" y="4826"/>
                  </a:lnTo>
                  <a:lnTo>
                    <a:pt x="28335" y="4904"/>
                  </a:lnTo>
                  <a:lnTo>
                    <a:pt x="27972" y="4956"/>
                  </a:lnTo>
                  <a:lnTo>
                    <a:pt x="27609" y="5008"/>
                  </a:lnTo>
                  <a:lnTo>
                    <a:pt x="26882" y="5008"/>
                  </a:lnTo>
                  <a:lnTo>
                    <a:pt x="26519" y="4982"/>
                  </a:lnTo>
                  <a:lnTo>
                    <a:pt x="26156" y="4930"/>
                  </a:lnTo>
                  <a:lnTo>
                    <a:pt x="25792" y="4852"/>
                  </a:lnTo>
                  <a:lnTo>
                    <a:pt x="25455" y="4774"/>
                  </a:lnTo>
                  <a:lnTo>
                    <a:pt x="25092" y="4671"/>
                  </a:lnTo>
                  <a:lnTo>
                    <a:pt x="24365" y="4437"/>
                  </a:lnTo>
                  <a:lnTo>
                    <a:pt x="23639" y="4126"/>
                  </a:lnTo>
                  <a:lnTo>
                    <a:pt x="22912" y="3788"/>
                  </a:lnTo>
                  <a:lnTo>
                    <a:pt x="22160" y="3425"/>
                  </a:lnTo>
                  <a:lnTo>
                    <a:pt x="20655" y="2647"/>
                  </a:lnTo>
                  <a:lnTo>
                    <a:pt x="19098" y="1842"/>
                  </a:lnTo>
                  <a:lnTo>
                    <a:pt x="18294" y="1453"/>
                  </a:lnTo>
                  <a:lnTo>
                    <a:pt x="17463" y="1090"/>
                  </a:lnTo>
                  <a:lnTo>
                    <a:pt x="16633" y="778"/>
                  </a:lnTo>
                  <a:lnTo>
                    <a:pt x="15777" y="493"/>
                  </a:lnTo>
                  <a:lnTo>
                    <a:pt x="15310" y="389"/>
                  </a:lnTo>
                  <a:lnTo>
                    <a:pt x="14869" y="260"/>
                  </a:lnTo>
                  <a:lnTo>
                    <a:pt x="14428" y="182"/>
                  </a:lnTo>
                  <a:lnTo>
                    <a:pt x="13961" y="104"/>
                  </a:lnTo>
                  <a:lnTo>
                    <a:pt x="13493" y="52"/>
                  </a:lnTo>
                  <a:lnTo>
                    <a:pt x="13026" y="0"/>
                  </a:lnTo>
                  <a:close/>
                </a:path>
              </a:pathLst>
            </a:custGeom>
            <a:solidFill>
              <a:srgbClr val="293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3"/>
          <p:cNvGrpSpPr/>
          <p:nvPr/>
        </p:nvGrpSpPr>
        <p:grpSpPr>
          <a:xfrm flipH="1">
            <a:off x="-3330" y="0"/>
            <a:ext cx="3825989" cy="1724002"/>
            <a:chOff x="5317975" y="0"/>
            <a:chExt cx="3825989" cy="1724002"/>
          </a:xfrm>
        </p:grpSpPr>
        <p:sp>
          <p:nvSpPr>
            <p:cNvPr id="53" name="Google Shape;53;p3"/>
            <p:cNvSpPr/>
            <p:nvPr/>
          </p:nvSpPr>
          <p:spPr>
            <a:xfrm>
              <a:off x="7295825" y="0"/>
              <a:ext cx="1848139" cy="1724002"/>
            </a:xfrm>
            <a:custGeom>
              <a:avLst/>
              <a:gdLst/>
              <a:ahLst/>
              <a:cxnLst/>
              <a:rect l="l" t="t" r="r" b="b"/>
              <a:pathLst>
                <a:path w="29374" h="27401" extrusionOk="0">
                  <a:moveTo>
                    <a:pt x="1" y="0"/>
                  </a:moveTo>
                  <a:lnTo>
                    <a:pt x="468" y="1142"/>
                  </a:lnTo>
                  <a:lnTo>
                    <a:pt x="987" y="2309"/>
                  </a:lnTo>
                  <a:lnTo>
                    <a:pt x="1558" y="3451"/>
                  </a:lnTo>
                  <a:lnTo>
                    <a:pt x="1869" y="4022"/>
                  </a:lnTo>
                  <a:lnTo>
                    <a:pt x="2181" y="4593"/>
                  </a:lnTo>
                  <a:lnTo>
                    <a:pt x="2518" y="5164"/>
                  </a:lnTo>
                  <a:lnTo>
                    <a:pt x="2855" y="5709"/>
                  </a:lnTo>
                  <a:lnTo>
                    <a:pt x="3218" y="6227"/>
                  </a:lnTo>
                  <a:lnTo>
                    <a:pt x="3582" y="6746"/>
                  </a:lnTo>
                  <a:lnTo>
                    <a:pt x="3997" y="7239"/>
                  </a:lnTo>
                  <a:lnTo>
                    <a:pt x="4386" y="7706"/>
                  </a:lnTo>
                  <a:lnTo>
                    <a:pt x="4827" y="8148"/>
                  </a:lnTo>
                  <a:lnTo>
                    <a:pt x="5268" y="8563"/>
                  </a:lnTo>
                  <a:lnTo>
                    <a:pt x="5735" y="8952"/>
                  </a:lnTo>
                  <a:lnTo>
                    <a:pt x="6202" y="9315"/>
                  </a:lnTo>
                  <a:lnTo>
                    <a:pt x="6721" y="9653"/>
                  </a:lnTo>
                  <a:lnTo>
                    <a:pt x="7240" y="9938"/>
                  </a:lnTo>
                  <a:lnTo>
                    <a:pt x="7785" y="10197"/>
                  </a:lnTo>
                  <a:lnTo>
                    <a:pt x="8356" y="10405"/>
                  </a:lnTo>
                  <a:lnTo>
                    <a:pt x="8953" y="10587"/>
                  </a:lnTo>
                  <a:lnTo>
                    <a:pt x="9550" y="10690"/>
                  </a:lnTo>
                  <a:lnTo>
                    <a:pt x="10198" y="10768"/>
                  </a:lnTo>
                  <a:lnTo>
                    <a:pt x="10847" y="10794"/>
                  </a:lnTo>
                  <a:lnTo>
                    <a:pt x="11522" y="10768"/>
                  </a:lnTo>
                  <a:lnTo>
                    <a:pt x="12248" y="10690"/>
                  </a:lnTo>
                  <a:lnTo>
                    <a:pt x="12975" y="10535"/>
                  </a:lnTo>
                  <a:lnTo>
                    <a:pt x="13753" y="10327"/>
                  </a:lnTo>
                  <a:lnTo>
                    <a:pt x="14531" y="10068"/>
                  </a:lnTo>
                  <a:lnTo>
                    <a:pt x="15336" y="9730"/>
                  </a:lnTo>
                  <a:lnTo>
                    <a:pt x="15777" y="9549"/>
                  </a:lnTo>
                  <a:lnTo>
                    <a:pt x="16192" y="9419"/>
                  </a:lnTo>
                  <a:lnTo>
                    <a:pt x="16581" y="9289"/>
                  </a:lnTo>
                  <a:lnTo>
                    <a:pt x="16944" y="9211"/>
                  </a:lnTo>
                  <a:lnTo>
                    <a:pt x="17308" y="9160"/>
                  </a:lnTo>
                  <a:lnTo>
                    <a:pt x="17671" y="9134"/>
                  </a:lnTo>
                  <a:lnTo>
                    <a:pt x="18008" y="9134"/>
                  </a:lnTo>
                  <a:lnTo>
                    <a:pt x="18320" y="9160"/>
                  </a:lnTo>
                  <a:lnTo>
                    <a:pt x="18631" y="9211"/>
                  </a:lnTo>
                  <a:lnTo>
                    <a:pt x="18916" y="9289"/>
                  </a:lnTo>
                  <a:lnTo>
                    <a:pt x="19202" y="9393"/>
                  </a:lnTo>
                  <a:lnTo>
                    <a:pt x="19461" y="9523"/>
                  </a:lnTo>
                  <a:lnTo>
                    <a:pt x="19721" y="9653"/>
                  </a:lnTo>
                  <a:lnTo>
                    <a:pt x="19980" y="9834"/>
                  </a:lnTo>
                  <a:lnTo>
                    <a:pt x="20214" y="10016"/>
                  </a:lnTo>
                  <a:lnTo>
                    <a:pt x="20447" y="10223"/>
                  </a:lnTo>
                  <a:lnTo>
                    <a:pt x="20655" y="10431"/>
                  </a:lnTo>
                  <a:lnTo>
                    <a:pt x="20863" y="10690"/>
                  </a:lnTo>
                  <a:lnTo>
                    <a:pt x="21070" y="10950"/>
                  </a:lnTo>
                  <a:lnTo>
                    <a:pt x="21252" y="11235"/>
                  </a:lnTo>
                  <a:lnTo>
                    <a:pt x="21615" y="11832"/>
                  </a:lnTo>
                  <a:lnTo>
                    <a:pt x="21952" y="12481"/>
                  </a:lnTo>
                  <a:lnTo>
                    <a:pt x="22264" y="13207"/>
                  </a:lnTo>
                  <a:lnTo>
                    <a:pt x="22575" y="13934"/>
                  </a:lnTo>
                  <a:lnTo>
                    <a:pt x="22860" y="14738"/>
                  </a:lnTo>
                  <a:lnTo>
                    <a:pt x="23120" y="15543"/>
                  </a:lnTo>
                  <a:lnTo>
                    <a:pt x="23665" y="17255"/>
                  </a:lnTo>
                  <a:lnTo>
                    <a:pt x="24184" y="18994"/>
                  </a:lnTo>
                  <a:lnTo>
                    <a:pt x="24469" y="19876"/>
                  </a:lnTo>
                  <a:lnTo>
                    <a:pt x="24781" y="20732"/>
                  </a:lnTo>
                  <a:lnTo>
                    <a:pt x="25092" y="21562"/>
                  </a:lnTo>
                  <a:lnTo>
                    <a:pt x="25429" y="22393"/>
                  </a:lnTo>
                  <a:lnTo>
                    <a:pt x="25792" y="23197"/>
                  </a:lnTo>
                  <a:lnTo>
                    <a:pt x="26182" y="23949"/>
                  </a:lnTo>
                  <a:lnTo>
                    <a:pt x="26597" y="24676"/>
                  </a:lnTo>
                  <a:lnTo>
                    <a:pt x="26830" y="25013"/>
                  </a:lnTo>
                  <a:lnTo>
                    <a:pt x="27064" y="25351"/>
                  </a:lnTo>
                  <a:lnTo>
                    <a:pt x="27297" y="25662"/>
                  </a:lnTo>
                  <a:lnTo>
                    <a:pt x="27557" y="25947"/>
                  </a:lnTo>
                  <a:lnTo>
                    <a:pt x="27842" y="26233"/>
                  </a:lnTo>
                  <a:lnTo>
                    <a:pt x="28128" y="26518"/>
                  </a:lnTo>
                  <a:lnTo>
                    <a:pt x="28413" y="26752"/>
                  </a:lnTo>
                  <a:lnTo>
                    <a:pt x="28725" y="26985"/>
                  </a:lnTo>
                  <a:lnTo>
                    <a:pt x="29036" y="27219"/>
                  </a:lnTo>
                  <a:lnTo>
                    <a:pt x="29373" y="27400"/>
                  </a:lnTo>
                  <a:lnTo>
                    <a:pt x="293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317975" y="0"/>
              <a:ext cx="2870104" cy="583972"/>
            </a:xfrm>
            <a:custGeom>
              <a:avLst/>
              <a:gdLst/>
              <a:ahLst/>
              <a:cxnLst/>
              <a:rect l="l" t="t" r="r" b="b"/>
              <a:pathLst>
                <a:path w="55606" h="11314" extrusionOk="0">
                  <a:moveTo>
                    <a:pt x="0" y="0"/>
                  </a:moveTo>
                  <a:lnTo>
                    <a:pt x="286" y="1090"/>
                  </a:lnTo>
                  <a:lnTo>
                    <a:pt x="649" y="2206"/>
                  </a:lnTo>
                  <a:lnTo>
                    <a:pt x="1064" y="3373"/>
                  </a:lnTo>
                  <a:lnTo>
                    <a:pt x="1298" y="3970"/>
                  </a:lnTo>
                  <a:lnTo>
                    <a:pt x="1531" y="4567"/>
                  </a:lnTo>
                  <a:lnTo>
                    <a:pt x="1817" y="5138"/>
                  </a:lnTo>
                  <a:lnTo>
                    <a:pt x="2076" y="5734"/>
                  </a:lnTo>
                  <a:lnTo>
                    <a:pt x="2387" y="6305"/>
                  </a:lnTo>
                  <a:lnTo>
                    <a:pt x="2699" y="6850"/>
                  </a:lnTo>
                  <a:lnTo>
                    <a:pt x="3036" y="7395"/>
                  </a:lnTo>
                  <a:lnTo>
                    <a:pt x="3399" y="7888"/>
                  </a:lnTo>
                  <a:lnTo>
                    <a:pt x="3789" y="8381"/>
                  </a:lnTo>
                  <a:lnTo>
                    <a:pt x="4178" y="8848"/>
                  </a:lnTo>
                  <a:lnTo>
                    <a:pt x="4593" y="9289"/>
                  </a:lnTo>
                  <a:lnTo>
                    <a:pt x="5034" y="9678"/>
                  </a:lnTo>
                  <a:lnTo>
                    <a:pt x="5501" y="10068"/>
                  </a:lnTo>
                  <a:lnTo>
                    <a:pt x="5968" y="10379"/>
                  </a:lnTo>
                  <a:lnTo>
                    <a:pt x="6487" y="10664"/>
                  </a:lnTo>
                  <a:lnTo>
                    <a:pt x="7006" y="10898"/>
                  </a:lnTo>
                  <a:lnTo>
                    <a:pt x="7551" y="11080"/>
                  </a:lnTo>
                  <a:lnTo>
                    <a:pt x="8148" y="11209"/>
                  </a:lnTo>
                  <a:lnTo>
                    <a:pt x="8744" y="11287"/>
                  </a:lnTo>
                  <a:lnTo>
                    <a:pt x="9056" y="11313"/>
                  </a:lnTo>
                  <a:lnTo>
                    <a:pt x="9367" y="11313"/>
                  </a:lnTo>
                  <a:lnTo>
                    <a:pt x="9679" y="11287"/>
                  </a:lnTo>
                  <a:lnTo>
                    <a:pt x="10016" y="11261"/>
                  </a:lnTo>
                  <a:lnTo>
                    <a:pt x="10353" y="11209"/>
                  </a:lnTo>
                  <a:lnTo>
                    <a:pt x="10691" y="11157"/>
                  </a:lnTo>
                  <a:lnTo>
                    <a:pt x="11028" y="11080"/>
                  </a:lnTo>
                  <a:lnTo>
                    <a:pt x="11391" y="10976"/>
                  </a:lnTo>
                  <a:lnTo>
                    <a:pt x="12118" y="10716"/>
                  </a:lnTo>
                  <a:lnTo>
                    <a:pt x="12870" y="10379"/>
                  </a:lnTo>
                  <a:lnTo>
                    <a:pt x="13648" y="9990"/>
                  </a:lnTo>
                  <a:lnTo>
                    <a:pt x="14193" y="9678"/>
                  </a:lnTo>
                  <a:lnTo>
                    <a:pt x="14738" y="9393"/>
                  </a:lnTo>
                  <a:lnTo>
                    <a:pt x="15802" y="8900"/>
                  </a:lnTo>
                  <a:lnTo>
                    <a:pt x="16840" y="8485"/>
                  </a:lnTo>
                  <a:lnTo>
                    <a:pt x="17852" y="8122"/>
                  </a:lnTo>
                  <a:lnTo>
                    <a:pt x="18838" y="7862"/>
                  </a:lnTo>
                  <a:lnTo>
                    <a:pt x="19798" y="7629"/>
                  </a:lnTo>
                  <a:lnTo>
                    <a:pt x="20732" y="7447"/>
                  </a:lnTo>
                  <a:lnTo>
                    <a:pt x="21640" y="7343"/>
                  </a:lnTo>
                  <a:lnTo>
                    <a:pt x="22548" y="7265"/>
                  </a:lnTo>
                  <a:lnTo>
                    <a:pt x="23431" y="7213"/>
                  </a:lnTo>
                  <a:lnTo>
                    <a:pt x="24287" y="7213"/>
                  </a:lnTo>
                  <a:lnTo>
                    <a:pt x="25143" y="7239"/>
                  </a:lnTo>
                  <a:lnTo>
                    <a:pt x="25973" y="7265"/>
                  </a:lnTo>
                  <a:lnTo>
                    <a:pt x="26778" y="7343"/>
                  </a:lnTo>
                  <a:lnTo>
                    <a:pt x="28387" y="7473"/>
                  </a:lnTo>
                  <a:lnTo>
                    <a:pt x="29917" y="7603"/>
                  </a:lnTo>
                  <a:lnTo>
                    <a:pt x="30670" y="7655"/>
                  </a:lnTo>
                  <a:lnTo>
                    <a:pt x="31422" y="7681"/>
                  </a:lnTo>
                  <a:lnTo>
                    <a:pt x="32149" y="7706"/>
                  </a:lnTo>
                  <a:lnTo>
                    <a:pt x="32875" y="7681"/>
                  </a:lnTo>
                  <a:lnTo>
                    <a:pt x="33602" y="7629"/>
                  </a:lnTo>
                  <a:lnTo>
                    <a:pt x="34328" y="7525"/>
                  </a:lnTo>
                  <a:lnTo>
                    <a:pt x="35029" y="7395"/>
                  </a:lnTo>
                  <a:lnTo>
                    <a:pt x="35730" y="7188"/>
                  </a:lnTo>
                  <a:lnTo>
                    <a:pt x="36456" y="6954"/>
                  </a:lnTo>
                  <a:lnTo>
                    <a:pt x="37157" y="6643"/>
                  </a:lnTo>
                  <a:lnTo>
                    <a:pt x="37494" y="6461"/>
                  </a:lnTo>
                  <a:lnTo>
                    <a:pt x="37857" y="6253"/>
                  </a:lnTo>
                  <a:lnTo>
                    <a:pt x="38221" y="6046"/>
                  </a:lnTo>
                  <a:lnTo>
                    <a:pt x="38558" y="5812"/>
                  </a:lnTo>
                  <a:lnTo>
                    <a:pt x="38921" y="5553"/>
                  </a:lnTo>
                  <a:lnTo>
                    <a:pt x="39258" y="5293"/>
                  </a:lnTo>
                  <a:lnTo>
                    <a:pt x="39622" y="4982"/>
                  </a:lnTo>
                  <a:lnTo>
                    <a:pt x="39985" y="4671"/>
                  </a:lnTo>
                  <a:lnTo>
                    <a:pt x="40608" y="4126"/>
                  </a:lnTo>
                  <a:lnTo>
                    <a:pt x="41204" y="3633"/>
                  </a:lnTo>
                  <a:lnTo>
                    <a:pt x="41775" y="3218"/>
                  </a:lnTo>
                  <a:lnTo>
                    <a:pt x="42346" y="2880"/>
                  </a:lnTo>
                  <a:lnTo>
                    <a:pt x="42865" y="2569"/>
                  </a:lnTo>
                  <a:lnTo>
                    <a:pt x="43384" y="2335"/>
                  </a:lnTo>
                  <a:lnTo>
                    <a:pt x="43903" y="2128"/>
                  </a:lnTo>
                  <a:lnTo>
                    <a:pt x="44396" y="1972"/>
                  </a:lnTo>
                  <a:lnTo>
                    <a:pt x="44863" y="1868"/>
                  </a:lnTo>
                  <a:lnTo>
                    <a:pt x="45330" y="1791"/>
                  </a:lnTo>
                  <a:lnTo>
                    <a:pt x="45771" y="1739"/>
                  </a:lnTo>
                  <a:lnTo>
                    <a:pt x="46212" y="1713"/>
                  </a:lnTo>
                  <a:lnTo>
                    <a:pt x="46653" y="1739"/>
                  </a:lnTo>
                  <a:lnTo>
                    <a:pt x="47069" y="1739"/>
                  </a:lnTo>
                  <a:lnTo>
                    <a:pt x="47925" y="1816"/>
                  </a:lnTo>
                  <a:lnTo>
                    <a:pt x="48755" y="1920"/>
                  </a:lnTo>
                  <a:lnTo>
                    <a:pt x="49611" y="1972"/>
                  </a:lnTo>
                  <a:lnTo>
                    <a:pt x="50052" y="1998"/>
                  </a:lnTo>
                  <a:lnTo>
                    <a:pt x="50494" y="1998"/>
                  </a:lnTo>
                  <a:lnTo>
                    <a:pt x="50935" y="1972"/>
                  </a:lnTo>
                  <a:lnTo>
                    <a:pt x="51402" y="1920"/>
                  </a:lnTo>
                  <a:lnTo>
                    <a:pt x="51869" y="1842"/>
                  </a:lnTo>
                  <a:lnTo>
                    <a:pt x="52362" y="1713"/>
                  </a:lnTo>
                  <a:lnTo>
                    <a:pt x="52855" y="1557"/>
                  </a:lnTo>
                  <a:lnTo>
                    <a:pt x="53348" y="1349"/>
                  </a:lnTo>
                  <a:lnTo>
                    <a:pt x="53893" y="1116"/>
                  </a:lnTo>
                  <a:lnTo>
                    <a:pt x="54438" y="805"/>
                  </a:lnTo>
                  <a:lnTo>
                    <a:pt x="55008" y="441"/>
                  </a:lnTo>
                  <a:lnTo>
                    <a:pt x="55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3"/>
          <p:cNvGrpSpPr/>
          <p:nvPr/>
        </p:nvGrpSpPr>
        <p:grpSpPr>
          <a:xfrm flipH="1">
            <a:off x="8059597" y="4069480"/>
            <a:ext cx="2164675" cy="2164650"/>
            <a:chOff x="855575" y="3312225"/>
            <a:chExt cx="2164675" cy="2164650"/>
          </a:xfrm>
        </p:grpSpPr>
        <p:sp>
          <p:nvSpPr>
            <p:cNvPr id="56" name="Google Shape;56;p3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3"/>
          <p:cNvGrpSpPr/>
          <p:nvPr/>
        </p:nvGrpSpPr>
        <p:grpSpPr>
          <a:xfrm rot="-5400000">
            <a:off x="80800" y="4547875"/>
            <a:ext cx="568900" cy="352900"/>
            <a:chOff x="5252025" y="-1358175"/>
            <a:chExt cx="568900" cy="352900"/>
          </a:xfrm>
        </p:grpSpPr>
        <p:sp>
          <p:nvSpPr>
            <p:cNvPr id="63" name="Google Shape;63;p3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 rot="5400000" flipH="1">
            <a:off x="8488700" y="274400"/>
            <a:ext cx="568900" cy="352900"/>
            <a:chOff x="5252025" y="-1358175"/>
            <a:chExt cx="568900" cy="352900"/>
          </a:xfrm>
        </p:grpSpPr>
        <p:sp>
          <p:nvSpPr>
            <p:cNvPr id="66" name="Google Shape;66;p3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4"/>
          <p:cNvSpPr txBox="1">
            <a:spLocks noGrp="1"/>
          </p:cNvSpPr>
          <p:nvPr>
            <p:ph type="body" idx="1"/>
          </p:nvPr>
        </p:nvSpPr>
        <p:spPr>
          <a:xfrm>
            <a:off x="716900" y="929650"/>
            <a:ext cx="7704000" cy="3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grpSp>
        <p:nvGrpSpPr>
          <p:cNvPr id="71" name="Google Shape;71;p4"/>
          <p:cNvGrpSpPr/>
          <p:nvPr/>
        </p:nvGrpSpPr>
        <p:grpSpPr>
          <a:xfrm>
            <a:off x="-1080248" y="-1630670"/>
            <a:ext cx="2164675" cy="2164650"/>
            <a:chOff x="855575" y="3312225"/>
            <a:chExt cx="2164675" cy="2164650"/>
          </a:xfrm>
        </p:grpSpPr>
        <p:sp>
          <p:nvSpPr>
            <p:cNvPr id="72" name="Google Shape;72;p4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4"/>
          <p:cNvSpPr/>
          <p:nvPr/>
        </p:nvSpPr>
        <p:spPr>
          <a:xfrm rot="10800000" flipH="1">
            <a:off x="6430525" y="0"/>
            <a:ext cx="2407200" cy="282846"/>
          </a:xfrm>
          <a:custGeom>
            <a:avLst/>
            <a:gdLst/>
            <a:ahLst/>
            <a:cxnLst/>
            <a:rect l="l" t="t" r="r" b="b"/>
            <a:pathLst>
              <a:path w="54984" h="6461" extrusionOk="0">
                <a:moveTo>
                  <a:pt x="12040" y="0"/>
                </a:moveTo>
                <a:lnTo>
                  <a:pt x="11547" y="26"/>
                </a:lnTo>
                <a:lnTo>
                  <a:pt x="11028" y="78"/>
                </a:lnTo>
                <a:lnTo>
                  <a:pt x="10510" y="156"/>
                </a:lnTo>
                <a:lnTo>
                  <a:pt x="9991" y="234"/>
                </a:lnTo>
                <a:lnTo>
                  <a:pt x="9472" y="363"/>
                </a:lnTo>
                <a:lnTo>
                  <a:pt x="8927" y="519"/>
                </a:lnTo>
                <a:lnTo>
                  <a:pt x="8356" y="701"/>
                </a:lnTo>
                <a:lnTo>
                  <a:pt x="7811" y="934"/>
                </a:lnTo>
                <a:lnTo>
                  <a:pt x="7240" y="1168"/>
                </a:lnTo>
                <a:lnTo>
                  <a:pt x="6643" y="1453"/>
                </a:lnTo>
                <a:lnTo>
                  <a:pt x="6073" y="1764"/>
                </a:lnTo>
                <a:lnTo>
                  <a:pt x="5450" y="2128"/>
                </a:lnTo>
                <a:lnTo>
                  <a:pt x="4853" y="2491"/>
                </a:lnTo>
                <a:lnTo>
                  <a:pt x="4230" y="2932"/>
                </a:lnTo>
                <a:lnTo>
                  <a:pt x="3582" y="3373"/>
                </a:lnTo>
                <a:lnTo>
                  <a:pt x="2933" y="3892"/>
                </a:lnTo>
                <a:lnTo>
                  <a:pt x="2103" y="4567"/>
                </a:lnTo>
                <a:lnTo>
                  <a:pt x="1350" y="5215"/>
                </a:lnTo>
                <a:lnTo>
                  <a:pt x="650" y="5838"/>
                </a:lnTo>
                <a:lnTo>
                  <a:pt x="1" y="6461"/>
                </a:lnTo>
                <a:lnTo>
                  <a:pt x="54983" y="6461"/>
                </a:lnTo>
                <a:lnTo>
                  <a:pt x="54127" y="5734"/>
                </a:lnTo>
                <a:lnTo>
                  <a:pt x="53245" y="5060"/>
                </a:lnTo>
                <a:lnTo>
                  <a:pt x="52388" y="4437"/>
                </a:lnTo>
                <a:lnTo>
                  <a:pt x="51558" y="3866"/>
                </a:lnTo>
                <a:lnTo>
                  <a:pt x="50728" y="3321"/>
                </a:lnTo>
                <a:lnTo>
                  <a:pt x="49897" y="2828"/>
                </a:lnTo>
                <a:lnTo>
                  <a:pt x="49093" y="2361"/>
                </a:lnTo>
                <a:lnTo>
                  <a:pt x="48289" y="1972"/>
                </a:lnTo>
                <a:lnTo>
                  <a:pt x="47484" y="1583"/>
                </a:lnTo>
                <a:lnTo>
                  <a:pt x="46706" y="1271"/>
                </a:lnTo>
                <a:lnTo>
                  <a:pt x="45928" y="986"/>
                </a:lnTo>
                <a:lnTo>
                  <a:pt x="45149" y="752"/>
                </a:lnTo>
                <a:lnTo>
                  <a:pt x="44397" y="545"/>
                </a:lnTo>
                <a:lnTo>
                  <a:pt x="43644" y="389"/>
                </a:lnTo>
                <a:lnTo>
                  <a:pt x="42892" y="260"/>
                </a:lnTo>
                <a:lnTo>
                  <a:pt x="42139" y="182"/>
                </a:lnTo>
                <a:lnTo>
                  <a:pt x="41413" y="130"/>
                </a:lnTo>
                <a:lnTo>
                  <a:pt x="40686" y="130"/>
                </a:lnTo>
                <a:lnTo>
                  <a:pt x="39960" y="156"/>
                </a:lnTo>
                <a:lnTo>
                  <a:pt x="39233" y="208"/>
                </a:lnTo>
                <a:lnTo>
                  <a:pt x="38533" y="311"/>
                </a:lnTo>
                <a:lnTo>
                  <a:pt x="37832" y="441"/>
                </a:lnTo>
                <a:lnTo>
                  <a:pt x="37131" y="623"/>
                </a:lnTo>
                <a:lnTo>
                  <a:pt x="36431" y="830"/>
                </a:lnTo>
                <a:lnTo>
                  <a:pt x="35730" y="1090"/>
                </a:lnTo>
                <a:lnTo>
                  <a:pt x="35030" y="1349"/>
                </a:lnTo>
                <a:lnTo>
                  <a:pt x="34355" y="1661"/>
                </a:lnTo>
                <a:lnTo>
                  <a:pt x="33654" y="2024"/>
                </a:lnTo>
                <a:lnTo>
                  <a:pt x="32980" y="2387"/>
                </a:lnTo>
                <a:lnTo>
                  <a:pt x="32305" y="2802"/>
                </a:lnTo>
                <a:lnTo>
                  <a:pt x="31631" y="3243"/>
                </a:lnTo>
                <a:lnTo>
                  <a:pt x="30956" y="3710"/>
                </a:lnTo>
                <a:lnTo>
                  <a:pt x="30567" y="3970"/>
                </a:lnTo>
                <a:lnTo>
                  <a:pt x="30203" y="4203"/>
                </a:lnTo>
                <a:lnTo>
                  <a:pt x="29814" y="4411"/>
                </a:lnTo>
                <a:lnTo>
                  <a:pt x="29451" y="4567"/>
                </a:lnTo>
                <a:lnTo>
                  <a:pt x="29062" y="4696"/>
                </a:lnTo>
                <a:lnTo>
                  <a:pt x="28699" y="4826"/>
                </a:lnTo>
                <a:lnTo>
                  <a:pt x="28335" y="4904"/>
                </a:lnTo>
                <a:lnTo>
                  <a:pt x="27972" y="4956"/>
                </a:lnTo>
                <a:lnTo>
                  <a:pt x="27609" y="5008"/>
                </a:lnTo>
                <a:lnTo>
                  <a:pt x="26882" y="5008"/>
                </a:lnTo>
                <a:lnTo>
                  <a:pt x="26519" y="4982"/>
                </a:lnTo>
                <a:lnTo>
                  <a:pt x="26156" y="4930"/>
                </a:lnTo>
                <a:lnTo>
                  <a:pt x="25792" y="4852"/>
                </a:lnTo>
                <a:lnTo>
                  <a:pt x="25455" y="4774"/>
                </a:lnTo>
                <a:lnTo>
                  <a:pt x="25092" y="4671"/>
                </a:lnTo>
                <a:lnTo>
                  <a:pt x="24365" y="4437"/>
                </a:lnTo>
                <a:lnTo>
                  <a:pt x="23639" y="4126"/>
                </a:lnTo>
                <a:lnTo>
                  <a:pt x="22912" y="3788"/>
                </a:lnTo>
                <a:lnTo>
                  <a:pt x="22160" y="3425"/>
                </a:lnTo>
                <a:lnTo>
                  <a:pt x="20655" y="2647"/>
                </a:lnTo>
                <a:lnTo>
                  <a:pt x="19098" y="1842"/>
                </a:lnTo>
                <a:lnTo>
                  <a:pt x="18294" y="1453"/>
                </a:lnTo>
                <a:lnTo>
                  <a:pt x="17463" y="1090"/>
                </a:lnTo>
                <a:lnTo>
                  <a:pt x="16633" y="778"/>
                </a:lnTo>
                <a:lnTo>
                  <a:pt x="15777" y="493"/>
                </a:lnTo>
                <a:lnTo>
                  <a:pt x="15310" y="389"/>
                </a:lnTo>
                <a:lnTo>
                  <a:pt x="14869" y="260"/>
                </a:lnTo>
                <a:lnTo>
                  <a:pt x="14428" y="182"/>
                </a:lnTo>
                <a:lnTo>
                  <a:pt x="13961" y="104"/>
                </a:lnTo>
                <a:lnTo>
                  <a:pt x="13493" y="52"/>
                </a:lnTo>
                <a:lnTo>
                  <a:pt x="13026" y="0"/>
                </a:lnTo>
                <a:close/>
              </a:path>
            </a:pathLst>
          </a:custGeom>
          <a:solidFill>
            <a:srgbClr val="293D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>
            <a:off x="8082528" y="4071031"/>
            <a:ext cx="2164675" cy="2164650"/>
            <a:chOff x="855575" y="3312225"/>
            <a:chExt cx="2164675" cy="2164650"/>
          </a:xfrm>
        </p:grpSpPr>
        <p:sp>
          <p:nvSpPr>
            <p:cNvPr id="80" name="Google Shape;80;p4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4"/>
          <p:cNvGrpSpPr/>
          <p:nvPr/>
        </p:nvGrpSpPr>
        <p:grpSpPr>
          <a:xfrm rot="5400000">
            <a:off x="4462344" y="4449789"/>
            <a:ext cx="219311" cy="811919"/>
            <a:chOff x="243625" y="792500"/>
            <a:chExt cx="282000" cy="1044000"/>
          </a:xfrm>
        </p:grpSpPr>
        <p:sp>
          <p:nvSpPr>
            <p:cNvPr id="87" name="Google Shape;87;p4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1540200" y="1611004"/>
            <a:ext cx="60636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1"/>
          </p:nvPr>
        </p:nvSpPr>
        <p:spPr>
          <a:xfrm>
            <a:off x="1540200" y="2435096"/>
            <a:ext cx="6063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9"/>
          <p:cNvGrpSpPr/>
          <p:nvPr/>
        </p:nvGrpSpPr>
        <p:grpSpPr>
          <a:xfrm>
            <a:off x="-1083638" y="4069480"/>
            <a:ext cx="2164675" cy="2164650"/>
            <a:chOff x="855575" y="3312225"/>
            <a:chExt cx="2164675" cy="2164650"/>
          </a:xfrm>
        </p:grpSpPr>
        <p:sp>
          <p:nvSpPr>
            <p:cNvPr id="159" name="Google Shape;159;p9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 flipH="1">
            <a:off x="8059597" y="4069480"/>
            <a:ext cx="2164675" cy="2164650"/>
            <a:chOff x="855575" y="3312225"/>
            <a:chExt cx="2164675" cy="2164650"/>
          </a:xfrm>
        </p:grpSpPr>
        <p:sp>
          <p:nvSpPr>
            <p:cNvPr id="166" name="Google Shape;166;p9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9"/>
          <p:cNvGrpSpPr/>
          <p:nvPr/>
        </p:nvGrpSpPr>
        <p:grpSpPr>
          <a:xfrm rot="5400000">
            <a:off x="4462344" y="4470839"/>
            <a:ext cx="219311" cy="811919"/>
            <a:chOff x="243625" y="792500"/>
            <a:chExt cx="282000" cy="1044000"/>
          </a:xfrm>
        </p:grpSpPr>
        <p:sp>
          <p:nvSpPr>
            <p:cNvPr id="173" name="Google Shape;173;p9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4287550" y="70000"/>
            <a:ext cx="568900" cy="352900"/>
            <a:chOff x="5252025" y="-1358175"/>
            <a:chExt cx="568900" cy="352900"/>
          </a:xfrm>
        </p:grpSpPr>
        <p:sp>
          <p:nvSpPr>
            <p:cNvPr id="177" name="Google Shape;177;p9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 flipH="1">
            <a:off x="4140712" y="1099533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 flipH="1">
            <a:off x="4140712" y="1465670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2"/>
          </p:nvPr>
        </p:nvSpPr>
        <p:spPr>
          <a:xfrm>
            <a:off x="4140763" y="2837244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3"/>
          </p:nvPr>
        </p:nvSpPr>
        <p:spPr>
          <a:xfrm>
            <a:off x="4140972" y="3203383"/>
            <a:ext cx="2966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7261776" y="123663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5" hasCustomPrompt="1"/>
          </p:nvPr>
        </p:nvSpPr>
        <p:spPr>
          <a:xfrm>
            <a:off x="7261777" y="297457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7"/>
          </p:nvPr>
        </p:nvSpPr>
        <p:spPr>
          <a:xfrm flipH="1">
            <a:off x="4140712" y="1967538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8"/>
          </p:nvPr>
        </p:nvSpPr>
        <p:spPr>
          <a:xfrm flipH="1">
            <a:off x="4140412" y="2334913"/>
            <a:ext cx="2967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9"/>
          </p:nvPr>
        </p:nvSpPr>
        <p:spPr>
          <a:xfrm>
            <a:off x="4140763" y="3704532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3"/>
          </p:nvPr>
        </p:nvSpPr>
        <p:spPr>
          <a:xfrm>
            <a:off x="4140972" y="4071908"/>
            <a:ext cx="2966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7261776" y="2105489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15" hasCustomPrompt="1"/>
          </p:nvPr>
        </p:nvSpPr>
        <p:spPr>
          <a:xfrm>
            <a:off x="7261777" y="384248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/>
          <p:nvPr/>
        </p:nvSpPr>
        <p:spPr>
          <a:xfrm rot="-5400000" flipH="1">
            <a:off x="-1143073" y="1136758"/>
            <a:ext cx="2870104" cy="583972"/>
          </a:xfrm>
          <a:custGeom>
            <a:avLst/>
            <a:gdLst/>
            <a:ahLst/>
            <a:cxnLst/>
            <a:rect l="l" t="t" r="r" b="b"/>
            <a:pathLst>
              <a:path w="55606" h="11314" extrusionOk="0">
                <a:moveTo>
                  <a:pt x="0" y="0"/>
                </a:moveTo>
                <a:lnTo>
                  <a:pt x="286" y="1090"/>
                </a:lnTo>
                <a:lnTo>
                  <a:pt x="649" y="2206"/>
                </a:lnTo>
                <a:lnTo>
                  <a:pt x="1064" y="3373"/>
                </a:lnTo>
                <a:lnTo>
                  <a:pt x="1298" y="3970"/>
                </a:lnTo>
                <a:lnTo>
                  <a:pt x="1531" y="4567"/>
                </a:lnTo>
                <a:lnTo>
                  <a:pt x="1817" y="5138"/>
                </a:lnTo>
                <a:lnTo>
                  <a:pt x="2076" y="5734"/>
                </a:lnTo>
                <a:lnTo>
                  <a:pt x="2387" y="6305"/>
                </a:lnTo>
                <a:lnTo>
                  <a:pt x="2699" y="6850"/>
                </a:lnTo>
                <a:lnTo>
                  <a:pt x="3036" y="7395"/>
                </a:lnTo>
                <a:lnTo>
                  <a:pt x="3399" y="7888"/>
                </a:lnTo>
                <a:lnTo>
                  <a:pt x="3789" y="8381"/>
                </a:lnTo>
                <a:lnTo>
                  <a:pt x="4178" y="8848"/>
                </a:lnTo>
                <a:lnTo>
                  <a:pt x="4593" y="9289"/>
                </a:lnTo>
                <a:lnTo>
                  <a:pt x="5034" y="9678"/>
                </a:lnTo>
                <a:lnTo>
                  <a:pt x="5501" y="10068"/>
                </a:lnTo>
                <a:lnTo>
                  <a:pt x="5968" y="10379"/>
                </a:lnTo>
                <a:lnTo>
                  <a:pt x="6487" y="10664"/>
                </a:lnTo>
                <a:lnTo>
                  <a:pt x="7006" y="10898"/>
                </a:lnTo>
                <a:lnTo>
                  <a:pt x="7551" y="11080"/>
                </a:lnTo>
                <a:lnTo>
                  <a:pt x="8148" y="11209"/>
                </a:lnTo>
                <a:lnTo>
                  <a:pt x="8744" y="11287"/>
                </a:lnTo>
                <a:lnTo>
                  <a:pt x="9056" y="11313"/>
                </a:lnTo>
                <a:lnTo>
                  <a:pt x="9367" y="11313"/>
                </a:lnTo>
                <a:lnTo>
                  <a:pt x="9679" y="11287"/>
                </a:lnTo>
                <a:lnTo>
                  <a:pt x="10016" y="11261"/>
                </a:lnTo>
                <a:lnTo>
                  <a:pt x="10353" y="11209"/>
                </a:lnTo>
                <a:lnTo>
                  <a:pt x="10691" y="11157"/>
                </a:lnTo>
                <a:lnTo>
                  <a:pt x="11028" y="11080"/>
                </a:lnTo>
                <a:lnTo>
                  <a:pt x="11391" y="10976"/>
                </a:lnTo>
                <a:lnTo>
                  <a:pt x="12118" y="10716"/>
                </a:lnTo>
                <a:lnTo>
                  <a:pt x="12870" y="10379"/>
                </a:lnTo>
                <a:lnTo>
                  <a:pt x="13648" y="9990"/>
                </a:lnTo>
                <a:lnTo>
                  <a:pt x="14193" y="9678"/>
                </a:lnTo>
                <a:lnTo>
                  <a:pt x="14738" y="9393"/>
                </a:lnTo>
                <a:lnTo>
                  <a:pt x="15802" y="8900"/>
                </a:lnTo>
                <a:lnTo>
                  <a:pt x="16840" y="8485"/>
                </a:lnTo>
                <a:lnTo>
                  <a:pt x="17852" y="8122"/>
                </a:lnTo>
                <a:lnTo>
                  <a:pt x="18838" y="7862"/>
                </a:lnTo>
                <a:lnTo>
                  <a:pt x="19798" y="7629"/>
                </a:lnTo>
                <a:lnTo>
                  <a:pt x="20732" y="7447"/>
                </a:lnTo>
                <a:lnTo>
                  <a:pt x="21640" y="7343"/>
                </a:lnTo>
                <a:lnTo>
                  <a:pt x="22548" y="7265"/>
                </a:lnTo>
                <a:lnTo>
                  <a:pt x="23431" y="7213"/>
                </a:lnTo>
                <a:lnTo>
                  <a:pt x="24287" y="7213"/>
                </a:lnTo>
                <a:lnTo>
                  <a:pt x="25143" y="7239"/>
                </a:lnTo>
                <a:lnTo>
                  <a:pt x="25973" y="7265"/>
                </a:lnTo>
                <a:lnTo>
                  <a:pt x="26778" y="7343"/>
                </a:lnTo>
                <a:lnTo>
                  <a:pt x="28387" y="7473"/>
                </a:lnTo>
                <a:lnTo>
                  <a:pt x="29917" y="7603"/>
                </a:lnTo>
                <a:lnTo>
                  <a:pt x="30670" y="7655"/>
                </a:lnTo>
                <a:lnTo>
                  <a:pt x="31422" y="7681"/>
                </a:lnTo>
                <a:lnTo>
                  <a:pt x="32149" y="7706"/>
                </a:lnTo>
                <a:lnTo>
                  <a:pt x="32875" y="7681"/>
                </a:lnTo>
                <a:lnTo>
                  <a:pt x="33602" y="7629"/>
                </a:lnTo>
                <a:lnTo>
                  <a:pt x="34328" y="7525"/>
                </a:lnTo>
                <a:lnTo>
                  <a:pt x="35029" y="7395"/>
                </a:lnTo>
                <a:lnTo>
                  <a:pt x="35730" y="7188"/>
                </a:lnTo>
                <a:lnTo>
                  <a:pt x="36456" y="6954"/>
                </a:lnTo>
                <a:lnTo>
                  <a:pt x="37157" y="6643"/>
                </a:lnTo>
                <a:lnTo>
                  <a:pt x="37494" y="6461"/>
                </a:lnTo>
                <a:lnTo>
                  <a:pt x="37857" y="6253"/>
                </a:lnTo>
                <a:lnTo>
                  <a:pt x="38221" y="6046"/>
                </a:lnTo>
                <a:lnTo>
                  <a:pt x="38558" y="5812"/>
                </a:lnTo>
                <a:lnTo>
                  <a:pt x="38921" y="5553"/>
                </a:lnTo>
                <a:lnTo>
                  <a:pt x="39258" y="5293"/>
                </a:lnTo>
                <a:lnTo>
                  <a:pt x="39622" y="4982"/>
                </a:lnTo>
                <a:lnTo>
                  <a:pt x="39985" y="4671"/>
                </a:lnTo>
                <a:lnTo>
                  <a:pt x="40608" y="4126"/>
                </a:lnTo>
                <a:lnTo>
                  <a:pt x="41204" y="3633"/>
                </a:lnTo>
                <a:lnTo>
                  <a:pt x="41775" y="3218"/>
                </a:lnTo>
                <a:lnTo>
                  <a:pt x="42346" y="2880"/>
                </a:lnTo>
                <a:lnTo>
                  <a:pt x="42865" y="2569"/>
                </a:lnTo>
                <a:lnTo>
                  <a:pt x="43384" y="2335"/>
                </a:lnTo>
                <a:lnTo>
                  <a:pt x="43903" y="2128"/>
                </a:lnTo>
                <a:lnTo>
                  <a:pt x="44396" y="1972"/>
                </a:lnTo>
                <a:lnTo>
                  <a:pt x="44863" y="1868"/>
                </a:lnTo>
                <a:lnTo>
                  <a:pt x="45330" y="1791"/>
                </a:lnTo>
                <a:lnTo>
                  <a:pt x="45771" y="1739"/>
                </a:lnTo>
                <a:lnTo>
                  <a:pt x="46212" y="1713"/>
                </a:lnTo>
                <a:lnTo>
                  <a:pt x="46653" y="1739"/>
                </a:lnTo>
                <a:lnTo>
                  <a:pt x="47069" y="1739"/>
                </a:lnTo>
                <a:lnTo>
                  <a:pt x="47925" y="1816"/>
                </a:lnTo>
                <a:lnTo>
                  <a:pt x="48755" y="1920"/>
                </a:lnTo>
                <a:lnTo>
                  <a:pt x="49611" y="1972"/>
                </a:lnTo>
                <a:lnTo>
                  <a:pt x="50052" y="1998"/>
                </a:lnTo>
                <a:lnTo>
                  <a:pt x="50494" y="1998"/>
                </a:lnTo>
                <a:lnTo>
                  <a:pt x="50935" y="1972"/>
                </a:lnTo>
                <a:lnTo>
                  <a:pt x="51402" y="1920"/>
                </a:lnTo>
                <a:lnTo>
                  <a:pt x="51869" y="1842"/>
                </a:lnTo>
                <a:lnTo>
                  <a:pt x="52362" y="1713"/>
                </a:lnTo>
                <a:lnTo>
                  <a:pt x="52855" y="1557"/>
                </a:lnTo>
                <a:lnTo>
                  <a:pt x="53348" y="1349"/>
                </a:lnTo>
                <a:lnTo>
                  <a:pt x="53893" y="1116"/>
                </a:lnTo>
                <a:lnTo>
                  <a:pt x="54438" y="805"/>
                </a:lnTo>
                <a:lnTo>
                  <a:pt x="55008" y="441"/>
                </a:lnTo>
                <a:lnTo>
                  <a:pt x="556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3"/>
          <p:cNvGrpSpPr/>
          <p:nvPr/>
        </p:nvGrpSpPr>
        <p:grpSpPr>
          <a:xfrm>
            <a:off x="8073406" y="-1087748"/>
            <a:ext cx="2164675" cy="2164650"/>
            <a:chOff x="855575" y="3312225"/>
            <a:chExt cx="2164675" cy="2164650"/>
          </a:xfrm>
        </p:grpSpPr>
        <p:sp>
          <p:nvSpPr>
            <p:cNvPr id="226" name="Google Shape;226;p13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3"/>
          <p:cNvSpPr/>
          <p:nvPr/>
        </p:nvSpPr>
        <p:spPr>
          <a:xfrm>
            <a:off x="6736800" y="4853622"/>
            <a:ext cx="2407200" cy="282846"/>
          </a:xfrm>
          <a:custGeom>
            <a:avLst/>
            <a:gdLst/>
            <a:ahLst/>
            <a:cxnLst/>
            <a:rect l="l" t="t" r="r" b="b"/>
            <a:pathLst>
              <a:path w="54984" h="6461" extrusionOk="0">
                <a:moveTo>
                  <a:pt x="12040" y="0"/>
                </a:moveTo>
                <a:lnTo>
                  <a:pt x="11547" y="26"/>
                </a:lnTo>
                <a:lnTo>
                  <a:pt x="11028" y="78"/>
                </a:lnTo>
                <a:lnTo>
                  <a:pt x="10510" y="156"/>
                </a:lnTo>
                <a:lnTo>
                  <a:pt x="9991" y="234"/>
                </a:lnTo>
                <a:lnTo>
                  <a:pt x="9472" y="363"/>
                </a:lnTo>
                <a:lnTo>
                  <a:pt x="8927" y="519"/>
                </a:lnTo>
                <a:lnTo>
                  <a:pt x="8356" y="701"/>
                </a:lnTo>
                <a:lnTo>
                  <a:pt x="7811" y="934"/>
                </a:lnTo>
                <a:lnTo>
                  <a:pt x="7240" y="1168"/>
                </a:lnTo>
                <a:lnTo>
                  <a:pt x="6643" y="1453"/>
                </a:lnTo>
                <a:lnTo>
                  <a:pt x="6073" y="1764"/>
                </a:lnTo>
                <a:lnTo>
                  <a:pt x="5450" y="2128"/>
                </a:lnTo>
                <a:lnTo>
                  <a:pt x="4853" y="2491"/>
                </a:lnTo>
                <a:lnTo>
                  <a:pt x="4230" y="2932"/>
                </a:lnTo>
                <a:lnTo>
                  <a:pt x="3582" y="3373"/>
                </a:lnTo>
                <a:lnTo>
                  <a:pt x="2933" y="3892"/>
                </a:lnTo>
                <a:lnTo>
                  <a:pt x="2103" y="4567"/>
                </a:lnTo>
                <a:lnTo>
                  <a:pt x="1350" y="5215"/>
                </a:lnTo>
                <a:lnTo>
                  <a:pt x="650" y="5838"/>
                </a:lnTo>
                <a:lnTo>
                  <a:pt x="1" y="6461"/>
                </a:lnTo>
                <a:lnTo>
                  <a:pt x="54983" y="6461"/>
                </a:lnTo>
                <a:lnTo>
                  <a:pt x="54127" y="5734"/>
                </a:lnTo>
                <a:lnTo>
                  <a:pt x="53245" y="5060"/>
                </a:lnTo>
                <a:lnTo>
                  <a:pt x="52388" y="4437"/>
                </a:lnTo>
                <a:lnTo>
                  <a:pt x="51558" y="3866"/>
                </a:lnTo>
                <a:lnTo>
                  <a:pt x="50728" y="3321"/>
                </a:lnTo>
                <a:lnTo>
                  <a:pt x="49897" y="2828"/>
                </a:lnTo>
                <a:lnTo>
                  <a:pt x="49093" y="2361"/>
                </a:lnTo>
                <a:lnTo>
                  <a:pt x="48289" y="1972"/>
                </a:lnTo>
                <a:lnTo>
                  <a:pt x="47484" y="1583"/>
                </a:lnTo>
                <a:lnTo>
                  <a:pt x="46706" y="1271"/>
                </a:lnTo>
                <a:lnTo>
                  <a:pt x="45928" y="986"/>
                </a:lnTo>
                <a:lnTo>
                  <a:pt x="45149" y="752"/>
                </a:lnTo>
                <a:lnTo>
                  <a:pt x="44397" y="545"/>
                </a:lnTo>
                <a:lnTo>
                  <a:pt x="43644" y="389"/>
                </a:lnTo>
                <a:lnTo>
                  <a:pt x="42892" y="260"/>
                </a:lnTo>
                <a:lnTo>
                  <a:pt x="42139" y="182"/>
                </a:lnTo>
                <a:lnTo>
                  <a:pt x="41413" y="130"/>
                </a:lnTo>
                <a:lnTo>
                  <a:pt x="40686" y="130"/>
                </a:lnTo>
                <a:lnTo>
                  <a:pt x="39960" y="156"/>
                </a:lnTo>
                <a:lnTo>
                  <a:pt x="39233" y="208"/>
                </a:lnTo>
                <a:lnTo>
                  <a:pt x="38533" y="311"/>
                </a:lnTo>
                <a:lnTo>
                  <a:pt x="37832" y="441"/>
                </a:lnTo>
                <a:lnTo>
                  <a:pt x="37131" y="623"/>
                </a:lnTo>
                <a:lnTo>
                  <a:pt x="36431" y="830"/>
                </a:lnTo>
                <a:lnTo>
                  <a:pt x="35730" y="1090"/>
                </a:lnTo>
                <a:lnTo>
                  <a:pt x="35030" y="1349"/>
                </a:lnTo>
                <a:lnTo>
                  <a:pt x="34355" y="1661"/>
                </a:lnTo>
                <a:lnTo>
                  <a:pt x="33654" y="2024"/>
                </a:lnTo>
                <a:lnTo>
                  <a:pt x="32980" y="2387"/>
                </a:lnTo>
                <a:lnTo>
                  <a:pt x="32305" y="2802"/>
                </a:lnTo>
                <a:lnTo>
                  <a:pt x="31631" y="3243"/>
                </a:lnTo>
                <a:lnTo>
                  <a:pt x="30956" y="3710"/>
                </a:lnTo>
                <a:lnTo>
                  <a:pt x="30567" y="3970"/>
                </a:lnTo>
                <a:lnTo>
                  <a:pt x="30203" y="4203"/>
                </a:lnTo>
                <a:lnTo>
                  <a:pt x="29814" y="4411"/>
                </a:lnTo>
                <a:lnTo>
                  <a:pt x="29451" y="4567"/>
                </a:lnTo>
                <a:lnTo>
                  <a:pt x="29062" y="4696"/>
                </a:lnTo>
                <a:lnTo>
                  <a:pt x="28699" y="4826"/>
                </a:lnTo>
                <a:lnTo>
                  <a:pt x="28335" y="4904"/>
                </a:lnTo>
                <a:lnTo>
                  <a:pt x="27972" y="4956"/>
                </a:lnTo>
                <a:lnTo>
                  <a:pt x="27609" y="5008"/>
                </a:lnTo>
                <a:lnTo>
                  <a:pt x="26882" y="5008"/>
                </a:lnTo>
                <a:lnTo>
                  <a:pt x="26519" y="4982"/>
                </a:lnTo>
                <a:lnTo>
                  <a:pt x="26156" y="4930"/>
                </a:lnTo>
                <a:lnTo>
                  <a:pt x="25792" y="4852"/>
                </a:lnTo>
                <a:lnTo>
                  <a:pt x="25455" y="4774"/>
                </a:lnTo>
                <a:lnTo>
                  <a:pt x="25092" y="4671"/>
                </a:lnTo>
                <a:lnTo>
                  <a:pt x="24365" y="4437"/>
                </a:lnTo>
                <a:lnTo>
                  <a:pt x="23639" y="4126"/>
                </a:lnTo>
                <a:lnTo>
                  <a:pt x="22912" y="3788"/>
                </a:lnTo>
                <a:lnTo>
                  <a:pt x="22160" y="3425"/>
                </a:lnTo>
                <a:lnTo>
                  <a:pt x="20655" y="2647"/>
                </a:lnTo>
                <a:lnTo>
                  <a:pt x="19098" y="1842"/>
                </a:lnTo>
                <a:lnTo>
                  <a:pt x="18294" y="1453"/>
                </a:lnTo>
                <a:lnTo>
                  <a:pt x="17463" y="1090"/>
                </a:lnTo>
                <a:lnTo>
                  <a:pt x="16633" y="778"/>
                </a:lnTo>
                <a:lnTo>
                  <a:pt x="15777" y="493"/>
                </a:lnTo>
                <a:lnTo>
                  <a:pt x="15310" y="389"/>
                </a:lnTo>
                <a:lnTo>
                  <a:pt x="14869" y="260"/>
                </a:lnTo>
                <a:lnTo>
                  <a:pt x="14428" y="182"/>
                </a:lnTo>
                <a:lnTo>
                  <a:pt x="13961" y="104"/>
                </a:lnTo>
                <a:lnTo>
                  <a:pt x="13493" y="52"/>
                </a:lnTo>
                <a:lnTo>
                  <a:pt x="130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4"/>
          <p:cNvSpPr/>
          <p:nvPr/>
        </p:nvSpPr>
        <p:spPr>
          <a:xfrm flipH="1">
            <a:off x="-17480" y="3929497"/>
            <a:ext cx="2424158" cy="1234968"/>
          </a:xfrm>
          <a:custGeom>
            <a:avLst/>
            <a:gdLst/>
            <a:ahLst/>
            <a:cxnLst/>
            <a:rect l="l" t="t" r="r" b="b"/>
            <a:pathLst>
              <a:path w="46706" h="23794" extrusionOk="0">
                <a:moveTo>
                  <a:pt x="36016" y="0"/>
                </a:moveTo>
                <a:lnTo>
                  <a:pt x="35471" y="26"/>
                </a:lnTo>
                <a:lnTo>
                  <a:pt x="34900" y="78"/>
                </a:lnTo>
                <a:lnTo>
                  <a:pt x="34329" y="182"/>
                </a:lnTo>
                <a:lnTo>
                  <a:pt x="33758" y="311"/>
                </a:lnTo>
                <a:lnTo>
                  <a:pt x="33162" y="467"/>
                </a:lnTo>
                <a:lnTo>
                  <a:pt x="32591" y="649"/>
                </a:lnTo>
                <a:lnTo>
                  <a:pt x="31994" y="882"/>
                </a:lnTo>
                <a:lnTo>
                  <a:pt x="31397" y="1142"/>
                </a:lnTo>
                <a:lnTo>
                  <a:pt x="30774" y="1427"/>
                </a:lnTo>
                <a:lnTo>
                  <a:pt x="30178" y="1764"/>
                </a:lnTo>
                <a:lnTo>
                  <a:pt x="29555" y="2154"/>
                </a:lnTo>
                <a:lnTo>
                  <a:pt x="28906" y="2569"/>
                </a:lnTo>
                <a:lnTo>
                  <a:pt x="28257" y="3036"/>
                </a:lnTo>
                <a:lnTo>
                  <a:pt x="27505" y="3633"/>
                </a:lnTo>
                <a:lnTo>
                  <a:pt x="26830" y="4229"/>
                </a:lnTo>
                <a:lnTo>
                  <a:pt x="26208" y="4852"/>
                </a:lnTo>
                <a:lnTo>
                  <a:pt x="25637" y="5475"/>
                </a:lnTo>
                <a:lnTo>
                  <a:pt x="25144" y="6098"/>
                </a:lnTo>
                <a:lnTo>
                  <a:pt x="24677" y="6746"/>
                </a:lnTo>
                <a:lnTo>
                  <a:pt x="24262" y="7395"/>
                </a:lnTo>
                <a:lnTo>
                  <a:pt x="23872" y="8018"/>
                </a:lnTo>
                <a:lnTo>
                  <a:pt x="23535" y="8666"/>
                </a:lnTo>
                <a:lnTo>
                  <a:pt x="23198" y="9289"/>
                </a:lnTo>
                <a:lnTo>
                  <a:pt x="22601" y="10509"/>
                </a:lnTo>
                <a:lnTo>
                  <a:pt x="22030" y="11702"/>
                </a:lnTo>
                <a:lnTo>
                  <a:pt x="21745" y="12273"/>
                </a:lnTo>
                <a:lnTo>
                  <a:pt x="21433" y="12844"/>
                </a:lnTo>
                <a:lnTo>
                  <a:pt x="21122" y="13363"/>
                </a:lnTo>
                <a:lnTo>
                  <a:pt x="20785" y="13882"/>
                </a:lnTo>
                <a:lnTo>
                  <a:pt x="20421" y="14375"/>
                </a:lnTo>
                <a:lnTo>
                  <a:pt x="20006" y="14816"/>
                </a:lnTo>
                <a:lnTo>
                  <a:pt x="19591" y="15257"/>
                </a:lnTo>
                <a:lnTo>
                  <a:pt x="19098" y="15646"/>
                </a:lnTo>
                <a:lnTo>
                  <a:pt x="18553" y="16009"/>
                </a:lnTo>
                <a:lnTo>
                  <a:pt x="17982" y="16347"/>
                </a:lnTo>
                <a:lnTo>
                  <a:pt x="17645" y="16502"/>
                </a:lnTo>
                <a:lnTo>
                  <a:pt x="17308" y="16632"/>
                </a:lnTo>
                <a:lnTo>
                  <a:pt x="16970" y="16762"/>
                </a:lnTo>
                <a:lnTo>
                  <a:pt x="16607" y="16892"/>
                </a:lnTo>
                <a:lnTo>
                  <a:pt x="15803" y="17099"/>
                </a:lnTo>
                <a:lnTo>
                  <a:pt x="14921" y="17255"/>
                </a:lnTo>
                <a:lnTo>
                  <a:pt x="13961" y="17359"/>
                </a:lnTo>
                <a:lnTo>
                  <a:pt x="12923" y="17437"/>
                </a:lnTo>
                <a:lnTo>
                  <a:pt x="11781" y="17463"/>
                </a:lnTo>
                <a:lnTo>
                  <a:pt x="10510" y="17411"/>
                </a:lnTo>
                <a:lnTo>
                  <a:pt x="9913" y="17385"/>
                </a:lnTo>
                <a:lnTo>
                  <a:pt x="9342" y="17385"/>
                </a:lnTo>
                <a:lnTo>
                  <a:pt x="8797" y="17411"/>
                </a:lnTo>
                <a:lnTo>
                  <a:pt x="8252" y="17437"/>
                </a:lnTo>
                <a:lnTo>
                  <a:pt x="7707" y="17488"/>
                </a:lnTo>
                <a:lnTo>
                  <a:pt x="7188" y="17566"/>
                </a:lnTo>
                <a:lnTo>
                  <a:pt x="6695" y="17644"/>
                </a:lnTo>
                <a:lnTo>
                  <a:pt x="6202" y="17748"/>
                </a:lnTo>
                <a:lnTo>
                  <a:pt x="5735" y="17878"/>
                </a:lnTo>
                <a:lnTo>
                  <a:pt x="5294" y="18007"/>
                </a:lnTo>
                <a:lnTo>
                  <a:pt x="4853" y="18163"/>
                </a:lnTo>
                <a:lnTo>
                  <a:pt x="4438" y="18319"/>
                </a:lnTo>
                <a:lnTo>
                  <a:pt x="4049" y="18474"/>
                </a:lnTo>
                <a:lnTo>
                  <a:pt x="3659" y="18682"/>
                </a:lnTo>
                <a:lnTo>
                  <a:pt x="3296" y="18864"/>
                </a:lnTo>
                <a:lnTo>
                  <a:pt x="2959" y="19097"/>
                </a:lnTo>
                <a:lnTo>
                  <a:pt x="2622" y="19305"/>
                </a:lnTo>
                <a:lnTo>
                  <a:pt x="2310" y="19538"/>
                </a:lnTo>
                <a:lnTo>
                  <a:pt x="2025" y="19798"/>
                </a:lnTo>
                <a:lnTo>
                  <a:pt x="1739" y="20057"/>
                </a:lnTo>
                <a:lnTo>
                  <a:pt x="1506" y="20317"/>
                </a:lnTo>
                <a:lnTo>
                  <a:pt x="1272" y="20602"/>
                </a:lnTo>
                <a:lnTo>
                  <a:pt x="1039" y="20888"/>
                </a:lnTo>
                <a:lnTo>
                  <a:pt x="857" y="21173"/>
                </a:lnTo>
                <a:lnTo>
                  <a:pt x="676" y="21484"/>
                </a:lnTo>
                <a:lnTo>
                  <a:pt x="520" y="21796"/>
                </a:lnTo>
                <a:lnTo>
                  <a:pt x="390" y="22107"/>
                </a:lnTo>
                <a:lnTo>
                  <a:pt x="260" y="22444"/>
                </a:lnTo>
                <a:lnTo>
                  <a:pt x="157" y="22782"/>
                </a:lnTo>
                <a:lnTo>
                  <a:pt x="105" y="23119"/>
                </a:lnTo>
                <a:lnTo>
                  <a:pt x="27" y="23456"/>
                </a:lnTo>
                <a:lnTo>
                  <a:pt x="1" y="23794"/>
                </a:lnTo>
                <a:lnTo>
                  <a:pt x="46706" y="23794"/>
                </a:lnTo>
                <a:lnTo>
                  <a:pt x="46706" y="4048"/>
                </a:lnTo>
                <a:lnTo>
                  <a:pt x="45538" y="3321"/>
                </a:lnTo>
                <a:lnTo>
                  <a:pt x="44371" y="2621"/>
                </a:lnTo>
                <a:lnTo>
                  <a:pt x="43229" y="1998"/>
                </a:lnTo>
                <a:lnTo>
                  <a:pt x="42113" y="1453"/>
                </a:lnTo>
                <a:lnTo>
                  <a:pt x="41542" y="1220"/>
                </a:lnTo>
                <a:lnTo>
                  <a:pt x="40998" y="986"/>
                </a:lnTo>
                <a:lnTo>
                  <a:pt x="40453" y="778"/>
                </a:lnTo>
                <a:lnTo>
                  <a:pt x="39908" y="597"/>
                </a:lnTo>
                <a:lnTo>
                  <a:pt x="39337" y="441"/>
                </a:lnTo>
                <a:lnTo>
                  <a:pt x="38792" y="285"/>
                </a:lnTo>
                <a:lnTo>
                  <a:pt x="38247" y="182"/>
                </a:lnTo>
                <a:lnTo>
                  <a:pt x="37702" y="104"/>
                </a:lnTo>
                <a:lnTo>
                  <a:pt x="37131" y="26"/>
                </a:lnTo>
                <a:lnTo>
                  <a:pt x="365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4"/>
          <p:cNvSpPr/>
          <p:nvPr/>
        </p:nvSpPr>
        <p:spPr>
          <a:xfrm flipH="1">
            <a:off x="898404" y="4881619"/>
            <a:ext cx="2407200" cy="282846"/>
          </a:xfrm>
          <a:custGeom>
            <a:avLst/>
            <a:gdLst/>
            <a:ahLst/>
            <a:cxnLst/>
            <a:rect l="l" t="t" r="r" b="b"/>
            <a:pathLst>
              <a:path w="54984" h="6461" extrusionOk="0">
                <a:moveTo>
                  <a:pt x="12040" y="0"/>
                </a:moveTo>
                <a:lnTo>
                  <a:pt x="11547" y="26"/>
                </a:lnTo>
                <a:lnTo>
                  <a:pt x="11028" y="78"/>
                </a:lnTo>
                <a:lnTo>
                  <a:pt x="10510" y="156"/>
                </a:lnTo>
                <a:lnTo>
                  <a:pt x="9991" y="234"/>
                </a:lnTo>
                <a:lnTo>
                  <a:pt x="9472" y="363"/>
                </a:lnTo>
                <a:lnTo>
                  <a:pt x="8927" y="519"/>
                </a:lnTo>
                <a:lnTo>
                  <a:pt x="8356" y="701"/>
                </a:lnTo>
                <a:lnTo>
                  <a:pt x="7811" y="934"/>
                </a:lnTo>
                <a:lnTo>
                  <a:pt x="7240" y="1168"/>
                </a:lnTo>
                <a:lnTo>
                  <a:pt x="6643" y="1453"/>
                </a:lnTo>
                <a:lnTo>
                  <a:pt x="6073" y="1764"/>
                </a:lnTo>
                <a:lnTo>
                  <a:pt x="5450" y="2128"/>
                </a:lnTo>
                <a:lnTo>
                  <a:pt x="4853" y="2491"/>
                </a:lnTo>
                <a:lnTo>
                  <a:pt x="4230" y="2932"/>
                </a:lnTo>
                <a:lnTo>
                  <a:pt x="3582" y="3373"/>
                </a:lnTo>
                <a:lnTo>
                  <a:pt x="2933" y="3892"/>
                </a:lnTo>
                <a:lnTo>
                  <a:pt x="2103" y="4567"/>
                </a:lnTo>
                <a:lnTo>
                  <a:pt x="1350" y="5215"/>
                </a:lnTo>
                <a:lnTo>
                  <a:pt x="650" y="5838"/>
                </a:lnTo>
                <a:lnTo>
                  <a:pt x="1" y="6461"/>
                </a:lnTo>
                <a:lnTo>
                  <a:pt x="54983" y="6461"/>
                </a:lnTo>
                <a:lnTo>
                  <a:pt x="54127" y="5734"/>
                </a:lnTo>
                <a:lnTo>
                  <a:pt x="53245" y="5060"/>
                </a:lnTo>
                <a:lnTo>
                  <a:pt x="52388" y="4437"/>
                </a:lnTo>
                <a:lnTo>
                  <a:pt x="51558" y="3866"/>
                </a:lnTo>
                <a:lnTo>
                  <a:pt x="50728" y="3321"/>
                </a:lnTo>
                <a:lnTo>
                  <a:pt x="49897" y="2828"/>
                </a:lnTo>
                <a:lnTo>
                  <a:pt x="49093" y="2361"/>
                </a:lnTo>
                <a:lnTo>
                  <a:pt x="48289" y="1972"/>
                </a:lnTo>
                <a:lnTo>
                  <a:pt x="47484" y="1583"/>
                </a:lnTo>
                <a:lnTo>
                  <a:pt x="46706" y="1271"/>
                </a:lnTo>
                <a:lnTo>
                  <a:pt x="45928" y="986"/>
                </a:lnTo>
                <a:lnTo>
                  <a:pt x="45149" y="752"/>
                </a:lnTo>
                <a:lnTo>
                  <a:pt x="44397" y="545"/>
                </a:lnTo>
                <a:lnTo>
                  <a:pt x="43644" y="389"/>
                </a:lnTo>
                <a:lnTo>
                  <a:pt x="42892" y="260"/>
                </a:lnTo>
                <a:lnTo>
                  <a:pt x="42139" y="182"/>
                </a:lnTo>
                <a:lnTo>
                  <a:pt x="41413" y="130"/>
                </a:lnTo>
                <a:lnTo>
                  <a:pt x="40686" y="130"/>
                </a:lnTo>
                <a:lnTo>
                  <a:pt x="39960" y="156"/>
                </a:lnTo>
                <a:lnTo>
                  <a:pt x="39233" y="208"/>
                </a:lnTo>
                <a:lnTo>
                  <a:pt x="38533" y="311"/>
                </a:lnTo>
                <a:lnTo>
                  <a:pt x="37832" y="441"/>
                </a:lnTo>
                <a:lnTo>
                  <a:pt x="37131" y="623"/>
                </a:lnTo>
                <a:lnTo>
                  <a:pt x="36431" y="830"/>
                </a:lnTo>
                <a:lnTo>
                  <a:pt x="35730" y="1090"/>
                </a:lnTo>
                <a:lnTo>
                  <a:pt x="35030" y="1349"/>
                </a:lnTo>
                <a:lnTo>
                  <a:pt x="34355" y="1661"/>
                </a:lnTo>
                <a:lnTo>
                  <a:pt x="33654" y="2024"/>
                </a:lnTo>
                <a:lnTo>
                  <a:pt x="32980" y="2387"/>
                </a:lnTo>
                <a:lnTo>
                  <a:pt x="32305" y="2802"/>
                </a:lnTo>
                <a:lnTo>
                  <a:pt x="31631" y="3243"/>
                </a:lnTo>
                <a:lnTo>
                  <a:pt x="30956" y="3710"/>
                </a:lnTo>
                <a:lnTo>
                  <a:pt x="30567" y="3970"/>
                </a:lnTo>
                <a:lnTo>
                  <a:pt x="30203" y="4203"/>
                </a:lnTo>
                <a:lnTo>
                  <a:pt x="29814" y="4411"/>
                </a:lnTo>
                <a:lnTo>
                  <a:pt x="29451" y="4567"/>
                </a:lnTo>
                <a:lnTo>
                  <a:pt x="29062" y="4696"/>
                </a:lnTo>
                <a:lnTo>
                  <a:pt x="28699" y="4826"/>
                </a:lnTo>
                <a:lnTo>
                  <a:pt x="28335" y="4904"/>
                </a:lnTo>
                <a:lnTo>
                  <a:pt x="27972" y="4956"/>
                </a:lnTo>
                <a:lnTo>
                  <a:pt x="27609" y="5008"/>
                </a:lnTo>
                <a:lnTo>
                  <a:pt x="26882" y="5008"/>
                </a:lnTo>
                <a:lnTo>
                  <a:pt x="26519" y="4982"/>
                </a:lnTo>
                <a:lnTo>
                  <a:pt x="26156" y="4930"/>
                </a:lnTo>
                <a:lnTo>
                  <a:pt x="25792" y="4852"/>
                </a:lnTo>
                <a:lnTo>
                  <a:pt x="25455" y="4774"/>
                </a:lnTo>
                <a:lnTo>
                  <a:pt x="25092" y="4671"/>
                </a:lnTo>
                <a:lnTo>
                  <a:pt x="24365" y="4437"/>
                </a:lnTo>
                <a:lnTo>
                  <a:pt x="23639" y="4126"/>
                </a:lnTo>
                <a:lnTo>
                  <a:pt x="22912" y="3788"/>
                </a:lnTo>
                <a:lnTo>
                  <a:pt x="22160" y="3425"/>
                </a:lnTo>
                <a:lnTo>
                  <a:pt x="20655" y="2647"/>
                </a:lnTo>
                <a:lnTo>
                  <a:pt x="19098" y="1842"/>
                </a:lnTo>
                <a:lnTo>
                  <a:pt x="18294" y="1453"/>
                </a:lnTo>
                <a:lnTo>
                  <a:pt x="17463" y="1090"/>
                </a:lnTo>
                <a:lnTo>
                  <a:pt x="16633" y="778"/>
                </a:lnTo>
                <a:lnTo>
                  <a:pt x="15777" y="493"/>
                </a:lnTo>
                <a:lnTo>
                  <a:pt x="15310" y="389"/>
                </a:lnTo>
                <a:lnTo>
                  <a:pt x="14869" y="260"/>
                </a:lnTo>
                <a:lnTo>
                  <a:pt x="14428" y="182"/>
                </a:lnTo>
                <a:lnTo>
                  <a:pt x="13961" y="104"/>
                </a:lnTo>
                <a:lnTo>
                  <a:pt x="13493" y="52"/>
                </a:lnTo>
                <a:lnTo>
                  <a:pt x="13026" y="0"/>
                </a:lnTo>
                <a:close/>
              </a:path>
            </a:pathLst>
          </a:custGeom>
          <a:solidFill>
            <a:srgbClr val="293D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4"/>
          <p:cNvSpPr/>
          <p:nvPr/>
        </p:nvSpPr>
        <p:spPr>
          <a:xfrm>
            <a:off x="7295825" y="0"/>
            <a:ext cx="1848139" cy="1724002"/>
          </a:xfrm>
          <a:custGeom>
            <a:avLst/>
            <a:gdLst/>
            <a:ahLst/>
            <a:cxnLst/>
            <a:rect l="l" t="t" r="r" b="b"/>
            <a:pathLst>
              <a:path w="29374" h="27401" extrusionOk="0">
                <a:moveTo>
                  <a:pt x="1" y="0"/>
                </a:moveTo>
                <a:lnTo>
                  <a:pt x="468" y="1142"/>
                </a:lnTo>
                <a:lnTo>
                  <a:pt x="987" y="2309"/>
                </a:lnTo>
                <a:lnTo>
                  <a:pt x="1558" y="3451"/>
                </a:lnTo>
                <a:lnTo>
                  <a:pt x="1869" y="4022"/>
                </a:lnTo>
                <a:lnTo>
                  <a:pt x="2181" y="4593"/>
                </a:lnTo>
                <a:lnTo>
                  <a:pt x="2518" y="5164"/>
                </a:lnTo>
                <a:lnTo>
                  <a:pt x="2855" y="5709"/>
                </a:lnTo>
                <a:lnTo>
                  <a:pt x="3218" y="6227"/>
                </a:lnTo>
                <a:lnTo>
                  <a:pt x="3582" y="6746"/>
                </a:lnTo>
                <a:lnTo>
                  <a:pt x="3997" y="7239"/>
                </a:lnTo>
                <a:lnTo>
                  <a:pt x="4386" y="7706"/>
                </a:lnTo>
                <a:lnTo>
                  <a:pt x="4827" y="8148"/>
                </a:lnTo>
                <a:lnTo>
                  <a:pt x="5268" y="8563"/>
                </a:lnTo>
                <a:lnTo>
                  <a:pt x="5735" y="8952"/>
                </a:lnTo>
                <a:lnTo>
                  <a:pt x="6202" y="9315"/>
                </a:lnTo>
                <a:lnTo>
                  <a:pt x="6721" y="9653"/>
                </a:lnTo>
                <a:lnTo>
                  <a:pt x="7240" y="9938"/>
                </a:lnTo>
                <a:lnTo>
                  <a:pt x="7785" y="10197"/>
                </a:lnTo>
                <a:lnTo>
                  <a:pt x="8356" y="10405"/>
                </a:lnTo>
                <a:lnTo>
                  <a:pt x="8953" y="10587"/>
                </a:lnTo>
                <a:lnTo>
                  <a:pt x="9550" y="10690"/>
                </a:lnTo>
                <a:lnTo>
                  <a:pt x="10198" y="10768"/>
                </a:lnTo>
                <a:lnTo>
                  <a:pt x="10847" y="10794"/>
                </a:lnTo>
                <a:lnTo>
                  <a:pt x="11522" y="10768"/>
                </a:lnTo>
                <a:lnTo>
                  <a:pt x="12248" y="10690"/>
                </a:lnTo>
                <a:lnTo>
                  <a:pt x="12975" y="10535"/>
                </a:lnTo>
                <a:lnTo>
                  <a:pt x="13753" y="10327"/>
                </a:lnTo>
                <a:lnTo>
                  <a:pt x="14531" y="10068"/>
                </a:lnTo>
                <a:lnTo>
                  <a:pt x="15336" y="9730"/>
                </a:lnTo>
                <a:lnTo>
                  <a:pt x="15777" y="9549"/>
                </a:lnTo>
                <a:lnTo>
                  <a:pt x="16192" y="9419"/>
                </a:lnTo>
                <a:lnTo>
                  <a:pt x="16581" y="9289"/>
                </a:lnTo>
                <a:lnTo>
                  <a:pt x="16944" y="9211"/>
                </a:lnTo>
                <a:lnTo>
                  <a:pt x="17308" y="9160"/>
                </a:lnTo>
                <a:lnTo>
                  <a:pt x="17671" y="9134"/>
                </a:lnTo>
                <a:lnTo>
                  <a:pt x="18008" y="9134"/>
                </a:lnTo>
                <a:lnTo>
                  <a:pt x="18320" y="9160"/>
                </a:lnTo>
                <a:lnTo>
                  <a:pt x="18631" y="9211"/>
                </a:lnTo>
                <a:lnTo>
                  <a:pt x="18916" y="9289"/>
                </a:lnTo>
                <a:lnTo>
                  <a:pt x="19202" y="9393"/>
                </a:lnTo>
                <a:lnTo>
                  <a:pt x="19461" y="9523"/>
                </a:lnTo>
                <a:lnTo>
                  <a:pt x="19721" y="9653"/>
                </a:lnTo>
                <a:lnTo>
                  <a:pt x="19980" y="9834"/>
                </a:lnTo>
                <a:lnTo>
                  <a:pt x="20214" y="10016"/>
                </a:lnTo>
                <a:lnTo>
                  <a:pt x="20447" y="10223"/>
                </a:lnTo>
                <a:lnTo>
                  <a:pt x="20655" y="10431"/>
                </a:lnTo>
                <a:lnTo>
                  <a:pt x="20863" y="10690"/>
                </a:lnTo>
                <a:lnTo>
                  <a:pt x="21070" y="10950"/>
                </a:lnTo>
                <a:lnTo>
                  <a:pt x="21252" y="11235"/>
                </a:lnTo>
                <a:lnTo>
                  <a:pt x="21615" y="11832"/>
                </a:lnTo>
                <a:lnTo>
                  <a:pt x="21952" y="12481"/>
                </a:lnTo>
                <a:lnTo>
                  <a:pt x="22264" y="13207"/>
                </a:lnTo>
                <a:lnTo>
                  <a:pt x="22575" y="13934"/>
                </a:lnTo>
                <a:lnTo>
                  <a:pt x="22860" y="14738"/>
                </a:lnTo>
                <a:lnTo>
                  <a:pt x="23120" y="15543"/>
                </a:lnTo>
                <a:lnTo>
                  <a:pt x="23665" y="17255"/>
                </a:lnTo>
                <a:lnTo>
                  <a:pt x="24184" y="18994"/>
                </a:lnTo>
                <a:lnTo>
                  <a:pt x="24469" y="19876"/>
                </a:lnTo>
                <a:lnTo>
                  <a:pt x="24781" y="20732"/>
                </a:lnTo>
                <a:lnTo>
                  <a:pt x="25092" y="21562"/>
                </a:lnTo>
                <a:lnTo>
                  <a:pt x="25429" y="22393"/>
                </a:lnTo>
                <a:lnTo>
                  <a:pt x="25792" y="23197"/>
                </a:lnTo>
                <a:lnTo>
                  <a:pt x="26182" y="23949"/>
                </a:lnTo>
                <a:lnTo>
                  <a:pt x="26597" y="24676"/>
                </a:lnTo>
                <a:lnTo>
                  <a:pt x="26830" y="25013"/>
                </a:lnTo>
                <a:lnTo>
                  <a:pt x="27064" y="25351"/>
                </a:lnTo>
                <a:lnTo>
                  <a:pt x="27297" y="25662"/>
                </a:lnTo>
                <a:lnTo>
                  <a:pt x="27557" y="25947"/>
                </a:lnTo>
                <a:lnTo>
                  <a:pt x="27842" y="26233"/>
                </a:lnTo>
                <a:lnTo>
                  <a:pt x="28128" y="26518"/>
                </a:lnTo>
                <a:lnTo>
                  <a:pt x="28413" y="26752"/>
                </a:lnTo>
                <a:lnTo>
                  <a:pt x="28725" y="26985"/>
                </a:lnTo>
                <a:lnTo>
                  <a:pt x="29036" y="27219"/>
                </a:lnTo>
                <a:lnTo>
                  <a:pt x="29373" y="27400"/>
                </a:lnTo>
                <a:lnTo>
                  <a:pt x="293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4"/>
          <p:cNvSpPr/>
          <p:nvPr/>
        </p:nvSpPr>
        <p:spPr>
          <a:xfrm>
            <a:off x="5317975" y="0"/>
            <a:ext cx="2870104" cy="583972"/>
          </a:xfrm>
          <a:custGeom>
            <a:avLst/>
            <a:gdLst/>
            <a:ahLst/>
            <a:cxnLst/>
            <a:rect l="l" t="t" r="r" b="b"/>
            <a:pathLst>
              <a:path w="55606" h="11314" extrusionOk="0">
                <a:moveTo>
                  <a:pt x="0" y="0"/>
                </a:moveTo>
                <a:lnTo>
                  <a:pt x="286" y="1090"/>
                </a:lnTo>
                <a:lnTo>
                  <a:pt x="649" y="2206"/>
                </a:lnTo>
                <a:lnTo>
                  <a:pt x="1064" y="3373"/>
                </a:lnTo>
                <a:lnTo>
                  <a:pt x="1298" y="3970"/>
                </a:lnTo>
                <a:lnTo>
                  <a:pt x="1531" y="4567"/>
                </a:lnTo>
                <a:lnTo>
                  <a:pt x="1817" y="5138"/>
                </a:lnTo>
                <a:lnTo>
                  <a:pt x="2076" y="5734"/>
                </a:lnTo>
                <a:lnTo>
                  <a:pt x="2387" y="6305"/>
                </a:lnTo>
                <a:lnTo>
                  <a:pt x="2699" y="6850"/>
                </a:lnTo>
                <a:lnTo>
                  <a:pt x="3036" y="7395"/>
                </a:lnTo>
                <a:lnTo>
                  <a:pt x="3399" y="7888"/>
                </a:lnTo>
                <a:lnTo>
                  <a:pt x="3789" y="8381"/>
                </a:lnTo>
                <a:lnTo>
                  <a:pt x="4178" y="8848"/>
                </a:lnTo>
                <a:lnTo>
                  <a:pt x="4593" y="9289"/>
                </a:lnTo>
                <a:lnTo>
                  <a:pt x="5034" y="9678"/>
                </a:lnTo>
                <a:lnTo>
                  <a:pt x="5501" y="10068"/>
                </a:lnTo>
                <a:lnTo>
                  <a:pt x="5968" y="10379"/>
                </a:lnTo>
                <a:lnTo>
                  <a:pt x="6487" y="10664"/>
                </a:lnTo>
                <a:lnTo>
                  <a:pt x="7006" y="10898"/>
                </a:lnTo>
                <a:lnTo>
                  <a:pt x="7551" y="11080"/>
                </a:lnTo>
                <a:lnTo>
                  <a:pt x="8148" y="11209"/>
                </a:lnTo>
                <a:lnTo>
                  <a:pt x="8744" y="11287"/>
                </a:lnTo>
                <a:lnTo>
                  <a:pt x="9056" y="11313"/>
                </a:lnTo>
                <a:lnTo>
                  <a:pt x="9367" y="11313"/>
                </a:lnTo>
                <a:lnTo>
                  <a:pt x="9679" y="11287"/>
                </a:lnTo>
                <a:lnTo>
                  <a:pt x="10016" y="11261"/>
                </a:lnTo>
                <a:lnTo>
                  <a:pt x="10353" y="11209"/>
                </a:lnTo>
                <a:lnTo>
                  <a:pt x="10691" y="11157"/>
                </a:lnTo>
                <a:lnTo>
                  <a:pt x="11028" y="11080"/>
                </a:lnTo>
                <a:lnTo>
                  <a:pt x="11391" y="10976"/>
                </a:lnTo>
                <a:lnTo>
                  <a:pt x="12118" y="10716"/>
                </a:lnTo>
                <a:lnTo>
                  <a:pt x="12870" y="10379"/>
                </a:lnTo>
                <a:lnTo>
                  <a:pt x="13648" y="9990"/>
                </a:lnTo>
                <a:lnTo>
                  <a:pt x="14193" y="9678"/>
                </a:lnTo>
                <a:lnTo>
                  <a:pt x="14738" y="9393"/>
                </a:lnTo>
                <a:lnTo>
                  <a:pt x="15802" y="8900"/>
                </a:lnTo>
                <a:lnTo>
                  <a:pt x="16840" y="8485"/>
                </a:lnTo>
                <a:lnTo>
                  <a:pt x="17852" y="8122"/>
                </a:lnTo>
                <a:lnTo>
                  <a:pt x="18838" y="7862"/>
                </a:lnTo>
                <a:lnTo>
                  <a:pt x="19798" y="7629"/>
                </a:lnTo>
                <a:lnTo>
                  <a:pt x="20732" y="7447"/>
                </a:lnTo>
                <a:lnTo>
                  <a:pt x="21640" y="7343"/>
                </a:lnTo>
                <a:lnTo>
                  <a:pt x="22548" y="7265"/>
                </a:lnTo>
                <a:lnTo>
                  <a:pt x="23431" y="7213"/>
                </a:lnTo>
                <a:lnTo>
                  <a:pt x="24287" y="7213"/>
                </a:lnTo>
                <a:lnTo>
                  <a:pt x="25143" y="7239"/>
                </a:lnTo>
                <a:lnTo>
                  <a:pt x="25973" y="7265"/>
                </a:lnTo>
                <a:lnTo>
                  <a:pt x="26778" y="7343"/>
                </a:lnTo>
                <a:lnTo>
                  <a:pt x="28387" y="7473"/>
                </a:lnTo>
                <a:lnTo>
                  <a:pt x="29917" y="7603"/>
                </a:lnTo>
                <a:lnTo>
                  <a:pt x="30670" y="7655"/>
                </a:lnTo>
                <a:lnTo>
                  <a:pt x="31422" y="7681"/>
                </a:lnTo>
                <a:lnTo>
                  <a:pt x="32149" y="7706"/>
                </a:lnTo>
                <a:lnTo>
                  <a:pt x="32875" y="7681"/>
                </a:lnTo>
                <a:lnTo>
                  <a:pt x="33602" y="7629"/>
                </a:lnTo>
                <a:lnTo>
                  <a:pt x="34328" y="7525"/>
                </a:lnTo>
                <a:lnTo>
                  <a:pt x="35029" y="7395"/>
                </a:lnTo>
                <a:lnTo>
                  <a:pt x="35730" y="7188"/>
                </a:lnTo>
                <a:lnTo>
                  <a:pt x="36456" y="6954"/>
                </a:lnTo>
                <a:lnTo>
                  <a:pt x="37157" y="6643"/>
                </a:lnTo>
                <a:lnTo>
                  <a:pt x="37494" y="6461"/>
                </a:lnTo>
                <a:lnTo>
                  <a:pt x="37857" y="6253"/>
                </a:lnTo>
                <a:lnTo>
                  <a:pt x="38221" y="6046"/>
                </a:lnTo>
                <a:lnTo>
                  <a:pt x="38558" y="5812"/>
                </a:lnTo>
                <a:lnTo>
                  <a:pt x="38921" y="5553"/>
                </a:lnTo>
                <a:lnTo>
                  <a:pt x="39258" y="5293"/>
                </a:lnTo>
                <a:lnTo>
                  <a:pt x="39622" y="4982"/>
                </a:lnTo>
                <a:lnTo>
                  <a:pt x="39985" y="4671"/>
                </a:lnTo>
                <a:lnTo>
                  <a:pt x="40608" y="4126"/>
                </a:lnTo>
                <a:lnTo>
                  <a:pt x="41204" y="3633"/>
                </a:lnTo>
                <a:lnTo>
                  <a:pt x="41775" y="3218"/>
                </a:lnTo>
                <a:lnTo>
                  <a:pt x="42346" y="2880"/>
                </a:lnTo>
                <a:lnTo>
                  <a:pt x="42865" y="2569"/>
                </a:lnTo>
                <a:lnTo>
                  <a:pt x="43384" y="2335"/>
                </a:lnTo>
                <a:lnTo>
                  <a:pt x="43903" y="2128"/>
                </a:lnTo>
                <a:lnTo>
                  <a:pt x="44396" y="1972"/>
                </a:lnTo>
                <a:lnTo>
                  <a:pt x="44863" y="1868"/>
                </a:lnTo>
                <a:lnTo>
                  <a:pt x="45330" y="1791"/>
                </a:lnTo>
                <a:lnTo>
                  <a:pt x="45771" y="1739"/>
                </a:lnTo>
                <a:lnTo>
                  <a:pt x="46212" y="1713"/>
                </a:lnTo>
                <a:lnTo>
                  <a:pt x="46653" y="1739"/>
                </a:lnTo>
                <a:lnTo>
                  <a:pt x="47069" y="1739"/>
                </a:lnTo>
                <a:lnTo>
                  <a:pt x="47925" y="1816"/>
                </a:lnTo>
                <a:lnTo>
                  <a:pt x="48755" y="1920"/>
                </a:lnTo>
                <a:lnTo>
                  <a:pt x="49611" y="1972"/>
                </a:lnTo>
                <a:lnTo>
                  <a:pt x="50052" y="1998"/>
                </a:lnTo>
                <a:lnTo>
                  <a:pt x="50494" y="1998"/>
                </a:lnTo>
                <a:lnTo>
                  <a:pt x="50935" y="1972"/>
                </a:lnTo>
                <a:lnTo>
                  <a:pt x="51402" y="1920"/>
                </a:lnTo>
                <a:lnTo>
                  <a:pt x="51869" y="1842"/>
                </a:lnTo>
                <a:lnTo>
                  <a:pt x="52362" y="1713"/>
                </a:lnTo>
                <a:lnTo>
                  <a:pt x="52855" y="1557"/>
                </a:lnTo>
                <a:lnTo>
                  <a:pt x="53348" y="1349"/>
                </a:lnTo>
                <a:lnTo>
                  <a:pt x="53893" y="1116"/>
                </a:lnTo>
                <a:lnTo>
                  <a:pt x="54438" y="805"/>
                </a:lnTo>
                <a:lnTo>
                  <a:pt x="55008" y="441"/>
                </a:lnTo>
                <a:lnTo>
                  <a:pt x="556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24"/>
          <p:cNvGrpSpPr/>
          <p:nvPr/>
        </p:nvGrpSpPr>
        <p:grpSpPr>
          <a:xfrm rot="-5400000">
            <a:off x="72350" y="2395300"/>
            <a:ext cx="568900" cy="352900"/>
            <a:chOff x="5252025" y="-1358175"/>
            <a:chExt cx="568900" cy="352900"/>
          </a:xfrm>
        </p:grpSpPr>
        <p:sp>
          <p:nvSpPr>
            <p:cNvPr id="481" name="Google Shape;481;p24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4"/>
          <p:cNvGrpSpPr/>
          <p:nvPr/>
        </p:nvGrpSpPr>
        <p:grpSpPr>
          <a:xfrm flipH="1">
            <a:off x="-1083638" y="-1087370"/>
            <a:ext cx="2164675" cy="2164650"/>
            <a:chOff x="855575" y="3312225"/>
            <a:chExt cx="2164675" cy="2164650"/>
          </a:xfrm>
        </p:grpSpPr>
        <p:sp>
          <p:nvSpPr>
            <p:cNvPr id="484" name="Google Shape;484;p24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24"/>
          <p:cNvGrpSpPr/>
          <p:nvPr/>
        </p:nvGrpSpPr>
        <p:grpSpPr>
          <a:xfrm>
            <a:off x="8082528" y="4071031"/>
            <a:ext cx="2164675" cy="2164650"/>
            <a:chOff x="855575" y="3312225"/>
            <a:chExt cx="2164675" cy="2164650"/>
          </a:xfrm>
        </p:grpSpPr>
        <p:sp>
          <p:nvSpPr>
            <p:cNvPr id="491" name="Google Shape;491;p24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5"/>
          <p:cNvGrpSpPr/>
          <p:nvPr/>
        </p:nvGrpSpPr>
        <p:grpSpPr>
          <a:xfrm>
            <a:off x="-1083638" y="4086960"/>
            <a:ext cx="2164675" cy="2164650"/>
            <a:chOff x="855575" y="3312225"/>
            <a:chExt cx="2164675" cy="2164650"/>
          </a:xfrm>
        </p:grpSpPr>
        <p:sp>
          <p:nvSpPr>
            <p:cNvPr id="499" name="Google Shape;499;p25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25"/>
          <p:cNvGrpSpPr/>
          <p:nvPr/>
        </p:nvGrpSpPr>
        <p:grpSpPr>
          <a:xfrm>
            <a:off x="8070797" y="-1087370"/>
            <a:ext cx="2164675" cy="2164650"/>
            <a:chOff x="855575" y="3312225"/>
            <a:chExt cx="2164675" cy="2164650"/>
          </a:xfrm>
        </p:grpSpPr>
        <p:sp>
          <p:nvSpPr>
            <p:cNvPr id="506" name="Google Shape;506;p25"/>
            <p:cNvSpPr/>
            <p:nvPr/>
          </p:nvSpPr>
          <p:spPr>
            <a:xfrm>
              <a:off x="855575" y="3312225"/>
              <a:ext cx="2164675" cy="2164650"/>
            </a:xfrm>
            <a:custGeom>
              <a:avLst/>
              <a:gdLst/>
              <a:ahLst/>
              <a:cxnLst/>
              <a:rect l="l" t="t" r="r" b="b"/>
              <a:pathLst>
                <a:path w="86587" h="86586" extrusionOk="0">
                  <a:moveTo>
                    <a:pt x="43306" y="856"/>
                  </a:moveTo>
                  <a:lnTo>
                    <a:pt x="44344" y="882"/>
                  </a:lnTo>
                  <a:lnTo>
                    <a:pt x="45408" y="908"/>
                  </a:lnTo>
                  <a:lnTo>
                    <a:pt x="46472" y="986"/>
                  </a:lnTo>
                  <a:lnTo>
                    <a:pt x="47510" y="1064"/>
                  </a:lnTo>
                  <a:lnTo>
                    <a:pt x="48548" y="1168"/>
                  </a:lnTo>
                  <a:lnTo>
                    <a:pt x="49585" y="1323"/>
                  </a:lnTo>
                  <a:lnTo>
                    <a:pt x="50623" y="1479"/>
                  </a:lnTo>
                  <a:lnTo>
                    <a:pt x="51635" y="1687"/>
                  </a:lnTo>
                  <a:lnTo>
                    <a:pt x="52647" y="1894"/>
                  </a:lnTo>
                  <a:lnTo>
                    <a:pt x="53659" y="2128"/>
                  </a:lnTo>
                  <a:lnTo>
                    <a:pt x="54671" y="2387"/>
                  </a:lnTo>
                  <a:lnTo>
                    <a:pt x="55657" y="2673"/>
                  </a:lnTo>
                  <a:lnTo>
                    <a:pt x="56643" y="2984"/>
                  </a:lnTo>
                  <a:lnTo>
                    <a:pt x="57629" y="3321"/>
                  </a:lnTo>
                  <a:lnTo>
                    <a:pt x="58589" y="3685"/>
                  </a:lnTo>
                  <a:lnTo>
                    <a:pt x="59549" y="4074"/>
                  </a:lnTo>
                  <a:lnTo>
                    <a:pt x="60483" y="4463"/>
                  </a:lnTo>
                  <a:lnTo>
                    <a:pt x="61443" y="4904"/>
                  </a:lnTo>
                  <a:lnTo>
                    <a:pt x="62352" y="5345"/>
                  </a:lnTo>
                  <a:lnTo>
                    <a:pt x="63286" y="5838"/>
                  </a:lnTo>
                  <a:lnTo>
                    <a:pt x="64194" y="6331"/>
                  </a:lnTo>
                  <a:lnTo>
                    <a:pt x="65076" y="6850"/>
                  </a:lnTo>
                  <a:lnTo>
                    <a:pt x="65958" y="7395"/>
                  </a:lnTo>
                  <a:lnTo>
                    <a:pt x="66840" y="7966"/>
                  </a:lnTo>
                  <a:lnTo>
                    <a:pt x="67697" y="8563"/>
                  </a:lnTo>
                  <a:lnTo>
                    <a:pt x="68527" y="9159"/>
                  </a:lnTo>
                  <a:lnTo>
                    <a:pt x="69357" y="9808"/>
                  </a:lnTo>
                  <a:lnTo>
                    <a:pt x="70188" y="10457"/>
                  </a:lnTo>
                  <a:lnTo>
                    <a:pt x="70992" y="11131"/>
                  </a:lnTo>
                  <a:lnTo>
                    <a:pt x="71770" y="11832"/>
                  </a:lnTo>
                  <a:lnTo>
                    <a:pt x="72549" y="12559"/>
                  </a:lnTo>
                  <a:lnTo>
                    <a:pt x="73301" y="13285"/>
                  </a:lnTo>
                  <a:lnTo>
                    <a:pt x="74054" y="14037"/>
                  </a:lnTo>
                  <a:lnTo>
                    <a:pt x="74754" y="14816"/>
                  </a:lnTo>
                  <a:lnTo>
                    <a:pt x="75455" y="15620"/>
                  </a:lnTo>
                  <a:lnTo>
                    <a:pt x="76130" y="16425"/>
                  </a:lnTo>
                  <a:lnTo>
                    <a:pt x="76804" y="17229"/>
                  </a:lnTo>
                  <a:lnTo>
                    <a:pt x="77427" y="18059"/>
                  </a:lnTo>
                  <a:lnTo>
                    <a:pt x="78050" y="18916"/>
                  </a:lnTo>
                  <a:lnTo>
                    <a:pt x="78620" y="19772"/>
                  </a:lnTo>
                  <a:lnTo>
                    <a:pt x="79191" y="20628"/>
                  </a:lnTo>
                  <a:lnTo>
                    <a:pt x="79736" y="21510"/>
                  </a:lnTo>
                  <a:lnTo>
                    <a:pt x="80255" y="22418"/>
                  </a:lnTo>
                  <a:lnTo>
                    <a:pt x="80748" y="23327"/>
                  </a:lnTo>
                  <a:lnTo>
                    <a:pt x="81241" y="24235"/>
                  </a:lnTo>
                  <a:lnTo>
                    <a:pt x="81682" y="25169"/>
                  </a:lnTo>
                  <a:lnTo>
                    <a:pt x="82123" y="26103"/>
                  </a:lnTo>
                  <a:lnTo>
                    <a:pt x="82513" y="27037"/>
                  </a:lnTo>
                  <a:lnTo>
                    <a:pt x="82902" y="27997"/>
                  </a:lnTo>
                  <a:lnTo>
                    <a:pt x="83265" y="28983"/>
                  </a:lnTo>
                  <a:lnTo>
                    <a:pt x="83602" y="29943"/>
                  </a:lnTo>
                  <a:lnTo>
                    <a:pt x="83914" y="30929"/>
                  </a:lnTo>
                  <a:lnTo>
                    <a:pt x="84199" y="31941"/>
                  </a:lnTo>
                  <a:lnTo>
                    <a:pt x="84459" y="32927"/>
                  </a:lnTo>
                  <a:lnTo>
                    <a:pt x="84692" y="33939"/>
                  </a:lnTo>
                  <a:lnTo>
                    <a:pt x="84926" y="34951"/>
                  </a:lnTo>
                  <a:lnTo>
                    <a:pt x="85107" y="35989"/>
                  </a:lnTo>
                  <a:lnTo>
                    <a:pt x="85263" y="37001"/>
                  </a:lnTo>
                  <a:lnTo>
                    <a:pt x="85419" y="38039"/>
                  </a:lnTo>
                  <a:lnTo>
                    <a:pt x="85522" y="39077"/>
                  </a:lnTo>
                  <a:lnTo>
                    <a:pt x="85626" y="40140"/>
                  </a:lnTo>
                  <a:lnTo>
                    <a:pt x="85678" y="41178"/>
                  </a:lnTo>
                  <a:lnTo>
                    <a:pt x="85730" y="42242"/>
                  </a:lnTo>
                  <a:lnTo>
                    <a:pt x="85730" y="43306"/>
                  </a:lnTo>
                  <a:lnTo>
                    <a:pt x="85730" y="44370"/>
                  </a:lnTo>
                  <a:lnTo>
                    <a:pt x="85678" y="45408"/>
                  </a:lnTo>
                  <a:lnTo>
                    <a:pt x="85626" y="46472"/>
                  </a:lnTo>
                  <a:lnTo>
                    <a:pt x="85522" y="47509"/>
                  </a:lnTo>
                  <a:lnTo>
                    <a:pt x="85419" y="48547"/>
                  </a:lnTo>
                  <a:lnTo>
                    <a:pt x="85263" y="49585"/>
                  </a:lnTo>
                  <a:lnTo>
                    <a:pt x="85107" y="50623"/>
                  </a:lnTo>
                  <a:lnTo>
                    <a:pt x="84926" y="51635"/>
                  </a:lnTo>
                  <a:lnTo>
                    <a:pt x="84692" y="52647"/>
                  </a:lnTo>
                  <a:lnTo>
                    <a:pt x="84459" y="53659"/>
                  </a:lnTo>
                  <a:lnTo>
                    <a:pt x="84199" y="54671"/>
                  </a:lnTo>
                  <a:lnTo>
                    <a:pt x="83914" y="55657"/>
                  </a:lnTo>
                  <a:lnTo>
                    <a:pt x="83602" y="56643"/>
                  </a:lnTo>
                  <a:lnTo>
                    <a:pt x="83265" y="57629"/>
                  </a:lnTo>
                  <a:lnTo>
                    <a:pt x="82902" y="58589"/>
                  </a:lnTo>
                  <a:lnTo>
                    <a:pt x="82513" y="59549"/>
                  </a:lnTo>
                  <a:lnTo>
                    <a:pt x="82123" y="60509"/>
                  </a:lnTo>
                  <a:lnTo>
                    <a:pt x="81682" y="61443"/>
                  </a:lnTo>
                  <a:lnTo>
                    <a:pt x="81241" y="62351"/>
                  </a:lnTo>
                  <a:lnTo>
                    <a:pt x="80748" y="63285"/>
                  </a:lnTo>
                  <a:lnTo>
                    <a:pt x="80255" y="64194"/>
                  </a:lnTo>
                  <a:lnTo>
                    <a:pt x="79736" y="65076"/>
                  </a:lnTo>
                  <a:lnTo>
                    <a:pt x="79191" y="65958"/>
                  </a:lnTo>
                  <a:lnTo>
                    <a:pt x="78620" y="66840"/>
                  </a:lnTo>
                  <a:lnTo>
                    <a:pt x="78050" y="67696"/>
                  </a:lnTo>
                  <a:lnTo>
                    <a:pt x="77427" y="68527"/>
                  </a:lnTo>
                  <a:lnTo>
                    <a:pt x="76804" y="69357"/>
                  </a:lnTo>
                  <a:lnTo>
                    <a:pt x="76130" y="70187"/>
                  </a:lnTo>
                  <a:lnTo>
                    <a:pt x="75455" y="70992"/>
                  </a:lnTo>
                  <a:lnTo>
                    <a:pt x="74754" y="71770"/>
                  </a:lnTo>
                  <a:lnTo>
                    <a:pt x="74054" y="72549"/>
                  </a:lnTo>
                  <a:lnTo>
                    <a:pt x="73301" y="73301"/>
                  </a:lnTo>
                  <a:lnTo>
                    <a:pt x="72549" y="74053"/>
                  </a:lnTo>
                  <a:lnTo>
                    <a:pt x="71770" y="74780"/>
                  </a:lnTo>
                  <a:lnTo>
                    <a:pt x="70992" y="75455"/>
                  </a:lnTo>
                  <a:lnTo>
                    <a:pt x="70188" y="76155"/>
                  </a:lnTo>
                  <a:lnTo>
                    <a:pt x="69357" y="76804"/>
                  </a:lnTo>
                  <a:lnTo>
                    <a:pt x="68527" y="77427"/>
                  </a:lnTo>
                  <a:lnTo>
                    <a:pt x="67697" y="78049"/>
                  </a:lnTo>
                  <a:lnTo>
                    <a:pt x="66840" y="78620"/>
                  </a:lnTo>
                  <a:lnTo>
                    <a:pt x="65958" y="79191"/>
                  </a:lnTo>
                  <a:lnTo>
                    <a:pt x="65076" y="79736"/>
                  </a:lnTo>
                  <a:lnTo>
                    <a:pt x="64194" y="80255"/>
                  </a:lnTo>
                  <a:lnTo>
                    <a:pt x="63286" y="80774"/>
                  </a:lnTo>
                  <a:lnTo>
                    <a:pt x="62352" y="81241"/>
                  </a:lnTo>
                  <a:lnTo>
                    <a:pt x="61443" y="81682"/>
                  </a:lnTo>
                  <a:lnTo>
                    <a:pt x="60483" y="82123"/>
                  </a:lnTo>
                  <a:lnTo>
                    <a:pt x="59549" y="82538"/>
                  </a:lnTo>
                  <a:lnTo>
                    <a:pt x="58589" y="82901"/>
                  </a:lnTo>
                  <a:lnTo>
                    <a:pt x="57629" y="83265"/>
                  </a:lnTo>
                  <a:lnTo>
                    <a:pt x="56643" y="83602"/>
                  </a:lnTo>
                  <a:lnTo>
                    <a:pt x="55657" y="83913"/>
                  </a:lnTo>
                  <a:lnTo>
                    <a:pt x="54671" y="84199"/>
                  </a:lnTo>
                  <a:lnTo>
                    <a:pt x="53659" y="84458"/>
                  </a:lnTo>
                  <a:lnTo>
                    <a:pt x="52647" y="84718"/>
                  </a:lnTo>
                  <a:lnTo>
                    <a:pt x="51635" y="84925"/>
                  </a:lnTo>
                  <a:lnTo>
                    <a:pt x="50623" y="85107"/>
                  </a:lnTo>
                  <a:lnTo>
                    <a:pt x="49585" y="85289"/>
                  </a:lnTo>
                  <a:lnTo>
                    <a:pt x="48548" y="85418"/>
                  </a:lnTo>
                  <a:lnTo>
                    <a:pt x="47510" y="85522"/>
                  </a:lnTo>
                  <a:lnTo>
                    <a:pt x="46472" y="85626"/>
                  </a:lnTo>
                  <a:lnTo>
                    <a:pt x="45408" y="85678"/>
                  </a:lnTo>
                  <a:lnTo>
                    <a:pt x="44344" y="85730"/>
                  </a:lnTo>
                  <a:lnTo>
                    <a:pt x="42242" y="85730"/>
                  </a:lnTo>
                  <a:lnTo>
                    <a:pt x="41179" y="85678"/>
                  </a:lnTo>
                  <a:lnTo>
                    <a:pt x="40115" y="85626"/>
                  </a:lnTo>
                  <a:lnTo>
                    <a:pt x="39077" y="85522"/>
                  </a:lnTo>
                  <a:lnTo>
                    <a:pt x="38039" y="85418"/>
                  </a:lnTo>
                  <a:lnTo>
                    <a:pt x="37001" y="85289"/>
                  </a:lnTo>
                  <a:lnTo>
                    <a:pt x="35963" y="85107"/>
                  </a:lnTo>
                  <a:lnTo>
                    <a:pt x="34951" y="84925"/>
                  </a:lnTo>
                  <a:lnTo>
                    <a:pt x="33939" y="84718"/>
                  </a:lnTo>
                  <a:lnTo>
                    <a:pt x="32927" y="84458"/>
                  </a:lnTo>
                  <a:lnTo>
                    <a:pt x="31915" y="84199"/>
                  </a:lnTo>
                  <a:lnTo>
                    <a:pt x="30929" y="83913"/>
                  </a:lnTo>
                  <a:lnTo>
                    <a:pt x="29943" y="83602"/>
                  </a:lnTo>
                  <a:lnTo>
                    <a:pt x="28957" y="83265"/>
                  </a:lnTo>
                  <a:lnTo>
                    <a:pt x="27997" y="82901"/>
                  </a:lnTo>
                  <a:lnTo>
                    <a:pt x="27037" y="82538"/>
                  </a:lnTo>
                  <a:lnTo>
                    <a:pt x="26103" y="82123"/>
                  </a:lnTo>
                  <a:lnTo>
                    <a:pt x="25169" y="81682"/>
                  </a:lnTo>
                  <a:lnTo>
                    <a:pt x="24235" y="81241"/>
                  </a:lnTo>
                  <a:lnTo>
                    <a:pt x="23301" y="80774"/>
                  </a:lnTo>
                  <a:lnTo>
                    <a:pt x="22419" y="80255"/>
                  </a:lnTo>
                  <a:lnTo>
                    <a:pt x="21511" y="79736"/>
                  </a:lnTo>
                  <a:lnTo>
                    <a:pt x="20628" y="79191"/>
                  </a:lnTo>
                  <a:lnTo>
                    <a:pt x="19772" y="78620"/>
                  </a:lnTo>
                  <a:lnTo>
                    <a:pt x="18916" y="78049"/>
                  </a:lnTo>
                  <a:lnTo>
                    <a:pt x="18060" y="77427"/>
                  </a:lnTo>
                  <a:lnTo>
                    <a:pt x="17229" y="76804"/>
                  </a:lnTo>
                  <a:lnTo>
                    <a:pt x="16399" y="76155"/>
                  </a:lnTo>
                  <a:lnTo>
                    <a:pt x="15595" y="75455"/>
                  </a:lnTo>
                  <a:lnTo>
                    <a:pt x="14816" y="74780"/>
                  </a:lnTo>
                  <a:lnTo>
                    <a:pt x="14038" y="74053"/>
                  </a:lnTo>
                  <a:lnTo>
                    <a:pt x="13285" y="73301"/>
                  </a:lnTo>
                  <a:lnTo>
                    <a:pt x="12533" y="72549"/>
                  </a:lnTo>
                  <a:lnTo>
                    <a:pt x="11832" y="71770"/>
                  </a:lnTo>
                  <a:lnTo>
                    <a:pt x="11132" y="70992"/>
                  </a:lnTo>
                  <a:lnTo>
                    <a:pt x="10457" y="70187"/>
                  </a:lnTo>
                  <a:lnTo>
                    <a:pt x="9782" y="69357"/>
                  </a:lnTo>
                  <a:lnTo>
                    <a:pt x="9160" y="68527"/>
                  </a:lnTo>
                  <a:lnTo>
                    <a:pt x="8563" y="67696"/>
                  </a:lnTo>
                  <a:lnTo>
                    <a:pt x="7966" y="66840"/>
                  </a:lnTo>
                  <a:lnTo>
                    <a:pt x="7395" y="65958"/>
                  </a:lnTo>
                  <a:lnTo>
                    <a:pt x="6850" y="65076"/>
                  </a:lnTo>
                  <a:lnTo>
                    <a:pt x="6331" y="64194"/>
                  </a:lnTo>
                  <a:lnTo>
                    <a:pt x="5838" y="63285"/>
                  </a:lnTo>
                  <a:lnTo>
                    <a:pt x="5345" y="62351"/>
                  </a:lnTo>
                  <a:lnTo>
                    <a:pt x="4904" y="61443"/>
                  </a:lnTo>
                  <a:lnTo>
                    <a:pt x="4463" y="60509"/>
                  </a:lnTo>
                  <a:lnTo>
                    <a:pt x="4074" y="59549"/>
                  </a:lnTo>
                  <a:lnTo>
                    <a:pt x="3685" y="58589"/>
                  </a:lnTo>
                  <a:lnTo>
                    <a:pt x="3322" y="57629"/>
                  </a:lnTo>
                  <a:lnTo>
                    <a:pt x="2984" y="56643"/>
                  </a:lnTo>
                  <a:lnTo>
                    <a:pt x="2673" y="55657"/>
                  </a:lnTo>
                  <a:lnTo>
                    <a:pt x="2387" y="54671"/>
                  </a:lnTo>
                  <a:lnTo>
                    <a:pt x="2128" y="53659"/>
                  </a:lnTo>
                  <a:lnTo>
                    <a:pt x="1894" y="52647"/>
                  </a:lnTo>
                  <a:lnTo>
                    <a:pt x="1661" y="51635"/>
                  </a:lnTo>
                  <a:lnTo>
                    <a:pt x="1479" y="50623"/>
                  </a:lnTo>
                  <a:lnTo>
                    <a:pt x="1324" y="49585"/>
                  </a:lnTo>
                  <a:lnTo>
                    <a:pt x="1168" y="48547"/>
                  </a:lnTo>
                  <a:lnTo>
                    <a:pt x="1064" y="47509"/>
                  </a:lnTo>
                  <a:lnTo>
                    <a:pt x="960" y="46472"/>
                  </a:lnTo>
                  <a:lnTo>
                    <a:pt x="908" y="45408"/>
                  </a:lnTo>
                  <a:lnTo>
                    <a:pt x="857" y="44370"/>
                  </a:lnTo>
                  <a:lnTo>
                    <a:pt x="857" y="43306"/>
                  </a:lnTo>
                  <a:lnTo>
                    <a:pt x="857" y="42242"/>
                  </a:lnTo>
                  <a:lnTo>
                    <a:pt x="908" y="41178"/>
                  </a:lnTo>
                  <a:lnTo>
                    <a:pt x="960" y="40140"/>
                  </a:lnTo>
                  <a:lnTo>
                    <a:pt x="1064" y="39077"/>
                  </a:lnTo>
                  <a:lnTo>
                    <a:pt x="1168" y="38039"/>
                  </a:lnTo>
                  <a:lnTo>
                    <a:pt x="1324" y="37001"/>
                  </a:lnTo>
                  <a:lnTo>
                    <a:pt x="1479" y="35989"/>
                  </a:lnTo>
                  <a:lnTo>
                    <a:pt x="1661" y="34951"/>
                  </a:lnTo>
                  <a:lnTo>
                    <a:pt x="1894" y="33939"/>
                  </a:lnTo>
                  <a:lnTo>
                    <a:pt x="2128" y="32927"/>
                  </a:lnTo>
                  <a:lnTo>
                    <a:pt x="2387" y="31941"/>
                  </a:lnTo>
                  <a:lnTo>
                    <a:pt x="2673" y="30929"/>
                  </a:lnTo>
                  <a:lnTo>
                    <a:pt x="2984" y="29943"/>
                  </a:lnTo>
                  <a:lnTo>
                    <a:pt x="3322" y="28983"/>
                  </a:lnTo>
                  <a:lnTo>
                    <a:pt x="3685" y="27997"/>
                  </a:lnTo>
                  <a:lnTo>
                    <a:pt x="4074" y="27037"/>
                  </a:lnTo>
                  <a:lnTo>
                    <a:pt x="4463" y="26103"/>
                  </a:lnTo>
                  <a:lnTo>
                    <a:pt x="4904" y="25169"/>
                  </a:lnTo>
                  <a:lnTo>
                    <a:pt x="5345" y="24235"/>
                  </a:lnTo>
                  <a:lnTo>
                    <a:pt x="5838" y="23327"/>
                  </a:lnTo>
                  <a:lnTo>
                    <a:pt x="6331" y="22418"/>
                  </a:lnTo>
                  <a:lnTo>
                    <a:pt x="6850" y="21510"/>
                  </a:lnTo>
                  <a:lnTo>
                    <a:pt x="7395" y="20628"/>
                  </a:lnTo>
                  <a:lnTo>
                    <a:pt x="7966" y="19772"/>
                  </a:lnTo>
                  <a:lnTo>
                    <a:pt x="8563" y="18916"/>
                  </a:lnTo>
                  <a:lnTo>
                    <a:pt x="9160" y="18059"/>
                  </a:lnTo>
                  <a:lnTo>
                    <a:pt x="9782" y="17229"/>
                  </a:lnTo>
                  <a:lnTo>
                    <a:pt x="10457" y="16425"/>
                  </a:lnTo>
                  <a:lnTo>
                    <a:pt x="11132" y="15620"/>
                  </a:lnTo>
                  <a:lnTo>
                    <a:pt x="11832" y="14816"/>
                  </a:lnTo>
                  <a:lnTo>
                    <a:pt x="12533" y="14037"/>
                  </a:lnTo>
                  <a:lnTo>
                    <a:pt x="13285" y="13285"/>
                  </a:lnTo>
                  <a:lnTo>
                    <a:pt x="14038" y="12559"/>
                  </a:lnTo>
                  <a:lnTo>
                    <a:pt x="14816" y="11832"/>
                  </a:lnTo>
                  <a:lnTo>
                    <a:pt x="15595" y="11131"/>
                  </a:lnTo>
                  <a:lnTo>
                    <a:pt x="16399" y="10457"/>
                  </a:lnTo>
                  <a:lnTo>
                    <a:pt x="17229" y="9808"/>
                  </a:lnTo>
                  <a:lnTo>
                    <a:pt x="18060" y="9159"/>
                  </a:lnTo>
                  <a:lnTo>
                    <a:pt x="18916" y="8563"/>
                  </a:lnTo>
                  <a:lnTo>
                    <a:pt x="19772" y="7966"/>
                  </a:lnTo>
                  <a:lnTo>
                    <a:pt x="20628" y="7395"/>
                  </a:lnTo>
                  <a:lnTo>
                    <a:pt x="21511" y="6850"/>
                  </a:lnTo>
                  <a:lnTo>
                    <a:pt x="22419" y="6331"/>
                  </a:lnTo>
                  <a:lnTo>
                    <a:pt x="23301" y="5838"/>
                  </a:lnTo>
                  <a:lnTo>
                    <a:pt x="24235" y="5345"/>
                  </a:lnTo>
                  <a:lnTo>
                    <a:pt x="25169" y="4904"/>
                  </a:lnTo>
                  <a:lnTo>
                    <a:pt x="26103" y="4463"/>
                  </a:lnTo>
                  <a:lnTo>
                    <a:pt x="27037" y="4074"/>
                  </a:lnTo>
                  <a:lnTo>
                    <a:pt x="27997" y="3685"/>
                  </a:lnTo>
                  <a:lnTo>
                    <a:pt x="28957" y="3321"/>
                  </a:lnTo>
                  <a:lnTo>
                    <a:pt x="29943" y="2984"/>
                  </a:lnTo>
                  <a:lnTo>
                    <a:pt x="30929" y="2673"/>
                  </a:lnTo>
                  <a:lnTo>
                    <a:pt x="31915" y="2387"/>
                  </a:lnTo>
                  <a:lnTo>
                    <a:pt x="32927" y="2128"/>
                  </a:lnTo>
                  <a:lnTo>
                    <a:pt x="33939" y="1894"/>
                  </a:lnTo>
                  <a:lnTo>
                    <a:pt x="34951" y="1687"/>
                  </a:lnTo>
                  <a:lnTo>
                    <a:pt x="35963" y="1479"/>
                  </a:lnTo>
                  <a:lnTo>
                    <a:pt x="37001" y="1323"/>
                  </a:lnTo>
                  <a:lnTo>
                    <a:pt x="38039" y="1168"/>
                  </a:lnTo>
                  <a:lnTo>
                    <a:pt x="39077" y="1064"/>
                  </a:lnTo>
                  <a:lnTo>
                    <a:pt x="40115" y="986"/>
                  </a:lnTo>
                  <a:lnTo>
                    <a:pt x="41179" y="908"/>
                  </a:lnTo>
                  <a:lnTo>
                    <a:pt x="42242" y="882"/>
                  </a:lnTo>
                  <a:lnTo>
                    <a:pt x="43306" y="856"/>
                  </a:lnTo>
                  <a:close/>
                  <a:moveTo>
                    <a:pt x="43306" y="0"/>
                  </a:moveTo>
                  <a:lnTo>
                    <a:pt x="42216" y="26"/>
                  </a:lnTo>
                  <a:lnTo>
                    <a:pt x="41127" y="52"/>
                  </a:lnTo>
                  <a:lnTo>
                    <a:pt x="40063" y="130"/>
                  </a:lnTo>
                  <a:lnTo>
                    <a:pt x="38999" y="208"/>
                  </a:lnTo>
                  <a:lnTo>
                    <a:pt x="37935" y="337"/>
                  </a:lnTo>
                  <a:lnTo>
                    <a:pt x="36871" y="467"/>
                  </a:lnTo>
                  <a:lnTo>
                    <a:pt x="35833" y="649"/>
                  </a:lnTo>
                  <a:lnTo>
                    <a:pt x="34796" y="830"/>
                  </a:lnTo>
                  <a:lnTo>
                    <a:pt x="33758" y="1064"/>
                  </a:lnTo>
                  <a:lnTo>
                    <a:pt x="32720" y="1297"/>
                  </a:lnTo>
                  <a:lnTo>
                    <a:pt x="31708" y="1583"/>
                  </a:lnTo>
                  <a:lnTo>
                    <a:pt x="30696" y="1868"/>
                  </a:lnTo>
                  <a:lnTo>
                    <a:pt x="29684" y="2180"/>
                  </a:lnTo>
                  <a:lnTo>
                    <a:pt x="28672" y="2517"/>
                  </a:lnTo>
                  <a:lnTo>
                    <a:pt x="27686" y="2906"/>
                  </a:lnTo>
                  <a:lnTo>
                    <a:pt x="26726" y="3295"/>
                  </a:lnTo>
                  <a:lnTo>
                    <a:pt x="25740" y="3710"/>
                  </a:lnTo>
                  <a:lnTo>
                    <a:pt x="24806" y="4126"/>
                  </a:lnTo>
                  <a:lnTo>
                    <a:pt x="23846" y="4593"/>
                  </a:lnTo>
                  <a:lnTo>
                    <a:pt x="22912" y="5086"/>
                  </a:lnTo>
                  <a:lnTo>
                    <a:pt x="21978" y="5605"/>
                  </a:lnTo>
                  <a:lnTo>
                    <a:pt x="21069" y="6124"/>
                  </a:lnTo>
                  <a:lnTo>
                    <a:pt x="20187" y="6668"/>
                  </a:lnTo>
                  <a:lnTo>
                    <a:pt x="19279" y="7265"/>
                  </a:lnTo>
                  <a:lnTo>
                    <a:pt x="18423" y="7862"/>
                  </a:lnTo>
                  <a:lnTo>
                    <a:pt x="17567" y="8485"/>
                  </a:lnTo>
                  <a:lnTo>
                    <a:pt x="16710" y="9133"/>
                  </a:lnTo>
                  <a:lnTo>
                    <a:pt x="15880" y="9808"/>
                  </a:lnTo>
                  <a:lnTo>
                    <a:pt x="15050" y="10483"/>
                  </a:lnTo>
                  <a:lnTo>
                    <a:pt x="14245" y="11209"/>
                  </a:lnTo>
                  <a:lnTo>
                    <a:pt x="13467" y="11936"/>
                  </a:lnTo>
                  <a:lnTo>
                    <a:pt x="12689" y="12688"/>
                  </a:lnTo>
                  <a:lnTo>
                    <a:pt x="11936" y="13467"/>
                  </a:lnTo>
                  <a:lnTo>
                    <a:pt x="11184" y="14245"/>
                  </a:lnTo>
                  <a:lnTo>
                    <a:pt x="10483" y="15049"/>
                  </a:lnTo>
                  <a:lnTo>
                    <a:pt x="9782" y="15880"/>
                  </a:lnTo>
                  <a:lnTo>
                    <a:pt x="9134" y="16710"/>
                  </a:lnTo>
                  <a:lnTo>
                    <a:pt x="8485" y="17566"/>
                  </a:lnTo>
                  <a:lnTo>
                    <a:pt x="7862" y="18423"/>
                  </a:lnTo>
                  <a:lnTo>
                    <a:pt x="7266" y="19305"/>
                  </a:lnTo>
                  <a:lnTo>
                    <a:pt x="6669" y="20187"/>
                  </a:lnTo>
                  <a:lnTo>
                    <a:pt x="6124" y="21095"/>
                  </a:lnTo>
                  <a:lnTo>
                    <a:pt x="5579" y="22003"/>
                  </a:lnTo>
                  <a:lnTo>
                    <a:pt x="5086" y="22911"/>
                  </a:lnTo>
                  <a:lnTo>
                    <a:pt x="4593" y="23846"/>
                  </a:lnTo>
                  <a:lnTo>
                    <a:pt x="4126" y="24806"/>
                  </a:lnTo>
                  <a:lnTo>
                    <a:pt x="3685" y="25766"/>
                  </a:lnTo>
                  <a:lnTo>
                    <a:pt x="3270" y="26726"/>
                  </a:lnTo>
                  <a:lnTo>
                    <a:pt x="2880" y="27712"/>
                  </a:lnTo>
                  <a:lnTo>
                    <a:pt x="2517" y="28698"/>
                  </a:lnTo>
                  <a:lnTo>
                    <a:pt x="2180" y="29684"/>
                  </a:lnTo>
                  <a:lnTo>
                    <a:pt x="1869" y="30696"/>
                  </a:lnTo>
                  <a:lnTo>
                    <a:pt x="1557" y="31708"/>
                  </a:lnTo>
                  <a:lnTo>
                    <a:pt x="1298" y="32720"/>
                  </a:lnTo>
                  <a:lnTo>
                    <a:pt x="1064" y="33757"/>
                  </a:lnTo>
                  <a:lnTo>
                    <a:pt x="831" y="34795"/>
                  </a:lnTo>
                  <a:lnTo>
                    <a:pt x="649" y="35833"/>
                  </a:lnTo>
                  <a:lnTo>
                    <a:pt x="467" y="36871"/>
                  </a:lnTo>
                  <a:lnTo>
                    <a:pt x="338" y="37935"/>
                  </a:lnTo>
                  <a:lnTo>
                    <a:pt x="208" y="38999"/>
                  </a:lnTo>
                  <a:lnTo>
                    <a:pt x="130" y="40063"/>
                  </a:lnTo>
                  <a:lnTo>
                    <a:pt x="52" y="41152"/>
                  </a:lnTo>
                  <a:lnTo>
                    <a:pt x="26" y="42216"/>
                  </a:lnTo>
                  <a:lnTo>
                    <a:pt x="0" y="43306"/>
                  </a:lnTo>
                  <a:lnTo>
                    <a:pt x="26" y="44370"/>
                  </a:lnTo>
                  <a:lnTo>
                    <a:pt x="52" y="45460"/>
                  </a:lnTo>
                  <a:lnTo>
                    <a:pt x="130" y="46523"/>
                  </a:lnTo>
                  <a:lnTo>
                    <a:pt x="208" y="47587"/>
                  </a:lnTo>
                  <a:lnTo>
                    <a:pt x="338" y="48651"/>
                  </a:lnTo>
                  <a:lnTo>
                    <a:pt x="467" y="49715"/>
                  </a:lnTo>
                  <a:lnTo>
                    <a:pt x="649" y="50779"/>
                  </a:lnTo>
                  <a:lnTo>
                    <a:pt x="831" y="51817"/>
                  </a:lnTo>
                  <a:lnTo>
                    <a:pt x="1064" y="52855"/>
                  </a:lnTo>
                  <a:lnTo>
                    <a:pt x="1298" y="53867"/>
                  </a:lnTo>
                  <a:lnTo>
                    <a:pt x="1557" y="54904"/>
                  </a:lnTo>
                  <a:lnTo>
                    <a:pt x="1869" y="55916"/>
                  </a:lnTo>
                  <a:lnTo>
                    <a:pt x="2180" y="56902"/>
                  </a:lnTo>
                  <a:lnTo>
                    <a:pt x="2517" y="57914"/>
                  </a:lnTo>
                  <a:lnTo>
                    <a:pt x="2880" y="58900"/>
                  </a:lnTo>
                  <a:lnTo>
                    <a:pt x="3270" y="59886"/>
                  </a:lnTo>
                  <a:lnTo>
                    <a:pt x="3685" y="60846"/>
                  </a:lnTo>
                  <a:lnTo>
                    <a:pt x="4126" y="61806"/>
                  </a:lnTo>
                  <a:lnTo>
                    <a:pt x="4593" y="62740"/>
                  </a:lnTo>
                  <a:lnTo>
                    <a:pt x="5086" y="63675"/>
                  </a:lnTo>
                  <a:lnTo>
                    <a:pt x="5579" y="64609"/>
                  </a:lnTo>
                  <a:lnTo>
                    <a:pt x="6124" y="65517"/>
                  </a:lnTo>
                  <a:lnTo>
                    <a:pt x="6669" y="66425"/>
                  </a:lnTo>
                  <a:lnTo>
                    <a:pt x="7266" y="67307"/>
                  </a:lnTo>
                  <a:lnTo>
                    <a:pt x="7862" y="68189"/>
                  </a:lnTo>
                  <a:lnTo>
                    <a:pt x="8485" y="69046"/>
                  </a:lnTo>
                  <a:lnTo>
                    <a:pt x="9134" y="69876"/>
                  </a:lnTo>
                  <a:lnTo>
                    <a:pt x="9782" y="70732"/>
                  </a:lnTo>
                  <a:lnTo>
                    <a:pt x="10483" y="71537"/>
                  </a:lnTo>
                  <a:lnTo>
                    <a:pt x="11184" y="72341"/>
                  </a:lnTo>
                  <a:lnTo>
                    <a:pt x="11936" y="73145"/>
                  </a:lnTo>
                  <a:lnTo>
                    <a:pt x="12689" y="73898"/>
                  </a:lnTo>
                  <a:lnTo>
                    <a:pt x="13467" y="74676"/>
                  </a:lnTo>
                  <a:lnTo>
                    <a:pt x="14245" y="75403"/>
                  </a:lnTo>
                  <a:lnTo>
                    <a:pt x="15050" y="76103"/>
                  </a:lnTo>
                  <a:lnTo>
                    <a:pt x="15880" y="76804"/>
                  </a:lnTo>
                  <a:lnTo>
                    <a:pt x="16710" y="77479"/>
                  </a:lnTo>
                  <a:lnTo>
                    <a:pt x="17567" y="78127"/>
                  </a:lnTo>
                  <a:lnTo>
                    <a:pt x="18423" y="78750"/>
                  </a:lnTo>
                  <a:lnTo>
                    <a:pt x="19279" y="79347"/>
                  </a:lnTo>
                  <a:lnTo>
                    <a:pt x="20187" y="79918"/>
                  </a:lnTo>
                  <a:lnTo>
                    <a:pt x="21069" y="80462"/>
                  </a:lnTo>
                  <a:lnTo>
                    <a:pt x="21978" y="81007"/>
                  </a:lnTo>
                  <a:lnTo>
                    <a:pt x="22912" y="81526"/>
                  </a:lnTo>
                  <a:lnTo>
                    <a:pt x="23846" y="81993"/>
                  </a:lnTo>
                  <a:lnTo>
                    <a:pt x="24806" y="82460"/>
                  </a:lnTo>
                  <a:lnTo>
                    <a:pt x="25740" y="82901"/>
                  </a:lnTo>
                  <a:lnTo>
                    <a:pt x="26726" y="83317"/>
                  </a:lnTo>
                  <a:lnTo>
                    <a:pt x="27686" y="83706"/>
                  </a:lnTo>
                  <a:lnTo>
                    <a:pt x="28672" y="84069"/>
                  </a:lnTo>
                  <a:lnTo>
                    <a:pt x="29684" y="84406"/>
                  </a:lnTo>
                  <a:lnTo>
                    <a:pt x="30696" y="84744"/>
                  </a:lnTo>
                  <a:lnTo>
                    <a:pt x="31708" y="85029"/>
                  </a:lnTo>
                  <a:lnTo>
                    <a:pt x="32720" y="85289"/>
                  </a:lnTo>
                  <a:lnTo>
                    <a:pt x="33758" y="85548"/>
                  </a:lnTo>
                  <a:lnTo>
                    <a:pt x="34796" y="85756"/>
                  </a:lnTo>
                  <a:lnTo>
                    <a:pt x="35833" y="85937"/>
                  </a:lnTo>
                  <a:lnTo>
                    <a:pt x="36871" y="86119"/>
                  </a:lnTo>
                  <a:lnTo>
                    <a:pt x="37935" y="86249"/>
                  </a:lnTo>
                  <a:lnTo>
                    <a:pt x="38999" y="86378"/>
                  </a:lnTo>
                  <a:lnTo>
                    <a:pt x="40063" y="86482"/>
                  </a:lnTo>
                  <a:lnTo>
                    <a:pt x="41127" y="86534"/>
                  </a:lnTo>
                  <a:lnTo>
                    <a:pt x="42216" y="86586"/>
                  </a:lnTo>
                  <a:lnTo>
                    <a:pt x="44370" y="86586"/>
                  </a:lnTo>
                  <a:lnTo>
                    <a:pt x="45460" y="86534"/>
                  </a:lnTo>
                  <a:lnTo>
                    <a:pt x="46524" y="86482"/>
                  </a:lnTo>
                  <a:lnTo>
                    <a:pt x="47588" y="86378"/>
                  </a:lnTo>
                  <a:lnTo>
                    <a:pt x="48651" y="86249"/>
                  </a:lnTo>
                  <a:lnTo>
                    <a:pt x="49715" y="86119"/>
                  </a:lnTo>
                  <a:lnTo>
                    <a:pt x="50753" y="85937"/>
                  </a:lnTo>
                  <a:lnTo>
                    <a:pt x="51817" y="85756"/>
                  </a:lnTo>
                  <a:lnTo>
                    <a:pt x="52829" y="85548"/>
                  </a:lnTo>
                  <a:lnTo>
                    <a:pt x="53867" y="85289"/>
                  </a:lnTo>
                  <a:lnTo>
                    <a:pt x="54905" y="85029"/>
                  </a:lnTo>
                  <a:lnTo>
                    <a:pt x="55917" y="84744"/>
                  </a:lnTo>
                  <a:lnTo>
                    <a:pt x="56903" y="84406"/>
                  </a:lnTo>
                  <a:lnTo>
                    <a:pt x="57915" y="84069"/>
                  </a:lnTo>
                  <a:lnTo>
                    <a:pt x="58901" y="83706"/>
                  </a:lnTo>
                  <a:lnTo>
                    <a:pt x="59861" y="83317"/>
                  </a:lnTo>
                  <a:lnTo>
                    <a:pt x="60847" y="82901"/>
                  </a:lnTo>
                  <a:lnTo>
                    <a:pt x="61781" y="82460"/>
                  </a:lnTo>
                  <a:lnTo>
                    <a:pt x="62741" y="81993"/>
                  </a:lnTo>
                  <a:lnTo>
                    <a:pt x="63675" y="81526"/>
                  </a:lnTo>
                  <a:lnTo>
                    <a:pt x="64609" y="81007"/>
                  </a:lnTo>
                  <a:lnTo>
                    <a:pt x="65517" y="80462"/>
                  </a:lnTo>
                  <a:lnTo>
                    <a:pt x="66399" y="79918"/>
                  </a:lnTo>
                  <a:lnTo>
                    <a:pt x="67307" y="79347"/>
                  </a:lnTo>
                  <a:lnTo>
                    <a:pt x="68164" y="78750"/>
                  </a:lnTo>
                  <a:lnTo>
                    <a:pt x="69046" y="78127"/>
                  </a:lnTo>
                  <a:lnTo>
                    <a:pt x="69876" y="77479"/>
                  </a:lnTo>
                  <a:lnTo>
                    <a:pt x="70707" y="76804"/>
                  </a:lnTo>
                  <a:lnTo>
                    <a:pt x="71537" y="76103"/>
                  </a:lnTo>
                  <a:lnTo>
                    <a:pt x="72341" y="75403"/>
                  </a:lnTo>
                  <a:lnTo>
                    <a:pt x="73120" y="74676"/>
                  </a:lnTo>
                  <a:lnTo>
                    <a:pt x="73898" y="73898"/>
                  </a:lnTo>
                  <a:lnTo>
                    <a:pt x="74651" y="73145"/>
                  </a:lnTo>
                  <a:lnTo>
                    <a:pt x="75403" y="72341"/>
                  </a:lnTo>
                  <a:lnTo>
                    <a:pt x="76104" y="71537"/>
                  </a:lnTo>
                  <a:lnTo>
                    <a:pt x="76804" y="70732"/>
                  </a:lnTo>
                  <a:lnTo>
                    <a:pt x="77453" y="69876"/>
                  </a:lnTo>
                  <a:lnTo>
                    <a:pt x="78101" y="69046"/>
                  </a:lnTo>
                  <a:lnTo>
                    <a:pt x="78724" y="68189"/>
                  </a:lnTo>
                  <a:lnTo>
                    <a:pt x="79347" y="67307"/>
                  </a:lnTo>
                  <a:lnTo>
                    <a:pt x="79918" y="66425"/>
                  </a:lnTo>
                  <a:lnTo>
                    <a:pt x="80463" y="65517"/>
                  </a:lnTo>
                  <a:lnTo>
                    <a:pt x="81008" y="64609"/>
                  </a:lnTo>
                  <a:lnTo>
                    <a:pt x="81501" y="63675"/>
                  </a:lnTo>
                  <a:lnTo>
                    <a:pt x="81994" y="62740"/>
                  </a:lnTo>
                  <a:lnTo>
                    <a:pt x="82461" y="61806"/>
                  </a:lnTo>
                  <a:lnTo>
                    <a:pt x="82902" y="60846"/>
                  </a:lnTo>
                  <a:lnTo>
                    <a:pt x="83317" y="59886"/>
                  </a:lnTo>
                  <a:lnTo>
                    <a:pt x="83706" y="58900"/>
                  </a:lnTo>
                  <a:lnTo>
                    <a:pt x="84069" y="57914"/>
                  </a:lnTo>
                  <a:lnTo>
                    <a:pt x="84407" y="56902"/>
                  </a:lnTo>
                  <a:lnTo>
                    <a:pt x="84718" y="55916"/>
                  </a:lnTo>
                  <a:lnTo>
                    <a:pt x="85029" y="54904"/>
                  </a:lnTo>
                  <a:lnTo>
                    <a:pt x="85289" y="53867"/>
                  </a:lnTo>
                  <a:lnTo>
                    <a:pt x="85522" y="52855"/>
                  </a:lnTo>
                  <a:lnTo>
                    <a:pt x="85756" y="51817"/>
                  </a:lnTo>
                  <a:lnTo>
                    <a:pt x="85938" y="50779"/>
                  </a:lnTo>
                  <a:lnTo>
                    <a:pt x="86119" y="49715"/>
                  </a:lnTo>
                  <a:lnTo>
                    <a:pt x="86249" y="48651"/>
                  </a:lnTo>
                  <a:lnTo>
                    <a:pt x="86379" y="47587"/>
                  </a:lnTo>
                  <a:lnTo>
                    <a:pt x="86457" y="46523"/>
                  </a:lnTo>
                  <a:lnTo>
                    <a:pt x="86534" y="45460"/>
                  </a:lnTo>
                  <a:lnTo>
                    <a:pt x="86560" y="44370"/>
                  </a:lnTo>
                  <a:lnTo>
                    <a:pt x="86586" y="43306"/>
                  </a:lnTo>
                  <a:lnTo>
                    <a:pt x="86560" y="42216"/>
                  </a:lnTo>
                  <a:lnTo>
                    <a:pt x="86534" y="41152"/>
                  </a:lnTo>
                  <a:lnTo>
                    <a:pt x="86457" y="40063"/>
                  </a:lnTo>
                  <a:lnTo>
                    <a:pt x="86379" y="38999"/>
                  </a:lnTo>
                  <a:lnTo>
                    <a:pt x="86249" y="37935"/>
                  </a:lnTo>
                  <a:lnTo>
                    <a:pt x="86119" y="36871"/>
                  </a:lnTo>
                  <a:lnTo>
                    <a:pt x="85938" y="35833"/>
                  </a:lnTo>
                  <a:lnTo>
                    <a:pt x="85756" y="34795"/>
                  </a:lnTo>
                  <a:lnTo>
                    <a:pt x="85522" y="33757"/>
                  </a:lnTo>
                  <a:lnTo>
                    <a:pt x="85289" y="32720"/>
                  </a:lnTo>
                  <a:lnTo>
                    <a:pt x="85029" y="31708"/>
                  </a:lnTo>
                  <a:lnTo>
                    <a:pt x="84718" y="30696"/>
                  </a:lnTo>
                  <a:lnTo>
                    <a:pt x="84407" y="29684"/>
                  </a:lnTo>
                  <a:lnTo>
                    <a:pt x="84069" y="28698"/>
                  </a:lnTo>
                  <a:lnTo>
                    <a:pt x="83706" y="27712"/>
                  </a:lnTo>
                  <a:lnTo>
                    <a:pt x="83317" y="26726"/>
                  </a:lnTo>
                  <a:lnTo>
                    <a:pt x="82902" y="25766"/>
                  </a:lnTo>
                  <a:lnTo>
                    <a:pt x="82461" y="24806"/>
                  </a:lnTo>
                  <a:lnTo>
                    <a:pt x="81994" y="23846"/>
                  </a:lnTo>
                  <a:lnTo>
                    <a:pt x="81501" y="22911"/>
                  </a:lnTo>
                  <a:lnTo>
                    <a:pt x="81008" y="22003"/>
                  </a:lnTo>
                  <a:lnTo>
                    <a:pt x="80463" y="21095"/>
                  </a:lnTo>
                  <a:lnTo>
                    <a:pt x="79918" y="20187"/>
                  </a:lnTo>
                  <a:lnTo>
                    <a:pt x="79347" y="19305"/>
                  </a:lnTo>
                  <a:lnTo>
                    <a:pt x="78724" y="18423"/>
                  </a:lnTo>
                  <a:lnTo>
                    <a:pt x="78101" y="17566"/>
                  </a:lnTo>
                  <a:lnTo>
                    <a:pt x="77453" y="16710"/>
                  </a:lnTo>
                  <a:lnTo>
                    <a:pt x="76804" y="15880"/>
                  </a:lnTo>
                  <a:lnTo>
                    <a:pt x="76104" y="15049"/>
                  </a:lnTo>
                  <a:lnTo>
                    <a:pt x="75403" y="14245"/>
                  </a:lnTo>
                  <a:lnTo>
                    <a:pt x="74651" y="13467"/>
                  </a:lnTo>
                  <a:lnTo>
                    <a:pt x="73898" y="12688"/>
                  </a:lnTo>
                  <a:lnTo>
                    <a:pt x="73120" y="11936"/>
                  </a:lnTo>
                  <a:lnTo>
                    <a:pt x="72341" y="11209"/>
                  </a:lnTo>
                  <a:lnTo>
                    <a:pt x="71537" y="10483"/>
                  </a:lnTo>
                  <a:lnTo>
                    <a:pt x="70707" y="9808"/>
                  </a:lnTo>
                  <a:lnTo>
                    <a:pt x="69876" y="9133"/>
                  </a:lnTo>
                  <a:lnTo>
                    <a:pt x="69046" y="8485"/>
                  </a:lnTo>
                  <a:lnTo>
                    <a:pt x="68164" y="7862"/>
                  </a:lnTo>
                  <a:lnTo>
                    <a:pt x="67307" y="7265"/>
                  </a:lnTo>
                  <a:lnTo>
                    <a:pt x="66399" y="6668"/>
                  </a:lnTo>
                  <a:lnTo>
                    <a:pt x="65517" y="6124"/>
                  </a:lnTo>
                  <a:lnTo>
                    <a:pt x="64609" y="5605"/>
                  </a:lnTo>
                  <a:lnTo>
                    <a:pt x="63675" y="5086"/>
                  </a:lnTo>
                  <a:lnTo>
                    <a:pt x="62741" y="4593"/>
                  </a:lnTo>
                  <a:lnTo>
                    <a:pt x="61781" y="4126"/>
                  </a:lnTo>
                  <a:lnTo>
                    <a:pt x="60847" y="3710"/>
                  </a:lnTo>
                  <a:lnTo>
                    <a:pt x="59861" y="3295"/>
                  </a:lnTo>
                  <a:lnTo>
                    <a:pt x="58901" y="2906"/>
                  </a:lnTo>
                  <a:lnTo>
                    <a:pt x="57915" y="2517"/>
                  </a:lnTo>
                  <a:lnTo>
                    <a:pt x="56903" y="2180"/>
                  </a:lnTo>
                  <a:lnTo>
                    <a:pt x="55917" y="1868"/>
                  </a:lnTo>
                  <a:lnTo>
                    <a:pt x="54905" y="1583"/>
                  </a:lnTo>
                  <a:lnTo>
                    <a:pt x="53867" y="1297"/>
                  </a:lnTo>
                  <a:lnTo>
                    <a:pt x="52829" y="1064"/>
                  </a:lnTo>
                  <a:lnTo>
                    <a:pt x="51817" y="830"/>
                  </a:lnTo>
                  <a:lnTo>
                    <a:pt x="50753" y="649"/>
                  </a:lnTo>
                  <a:lnTo>
                    <a:pt x="49715" y="467"/>
                  </a:lnTo>
                  <a:lnTo>
                    <a:pt x="48651" y="337"/>
                  </a:lnTo>
                  <a:lnTo>
                    <a:pt x="47588" y="208"/>
                  </a:lnTo>
                  <a:lnTo>
                    <a:pt x="46524" y="130"/>
                  </a:lnTo>
                  <a:lnTo>
                    <a:pt x="45460" y="52"/>
                  </a:lnTo>
                  <a:lnTo>
                    <a:pt x="44370" y="26"/>
                  </a:lnTo>
                  <a:lnTo>
                    <a:pt x="43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972325" y="3428975"/>
              <a:ext cx="1931150" cy="1931150"/>
            </a:xfrm>
            <a:custGeom>
              <a:avLst/>
              <a:gdLst/>
              <a:ahLst/>
              <a:cxnLst/>
              <a:rect l="l" t="t" r="r" b="b"/>
              <a:pathLst>
                <a:path w="77246" h="77246" extrusionOk="0">
                  <a:moveTo>
                    <a:pt x="38636" y="857"/>
                  </a:moveTo>
                  <a:lnTo>
                    <a:pt x="39596" y="883"/>
                  </a:lnTo>
                  <a:lnTo>
                    <a:pt x="40556" y="909"/>
                  </a:lnTo>
                  <a:lnTo>
                    <a:pt x="41516" y="961"/>
                  </a:lnTo>
                  <a:lnTo>
                    <a:pt x="42476" y="1064"/>
                  </a:lnTo>
                  <a:lnTo>
                    <a:pt x="43436" y="1168"/>
                  </a:lnTo>
                  <a:lnTo>
                    <a:pt x="44371" y="1298"/>
                  </a:lnTo>
                  <a:lnTo>
                    <a:pt x="45305" y="1454"/>
                  </a:lnTo>
                  <a:lnTo>
                    <a:pt x="46239" y="1635"/>
                  </a:lnTo>
                  <a:lnTo>
                    <a:pt x="47147" y="1817"/>
                  </a:lnTo>
                  <a:lnTo>
                    <a:pt x="48055" y="2050"/>
                  </a:lnTo>
                  <a:lnTo>
                    <a:pt x="48963" y="2284"/>
                  </a:lnTo>
                  <a:lnTo>
                    <a:pt x="49845" y="2569"/>
                  </a:lnTo>
                  <a:lnTo>
                    <a:pt x="50728" y="2855"/>
                  </a:lnTo>
                  <a:lnTo>
                    <a:pt x="51610" y="3166"/>
                  </a:lnTo>
                  <a:lnTo>
                    <a:pt x="52466" y="3477"/>
                  </a:lnTo>
                  <a:lnTo>
                    <a:pt x="53322" y="3841"/>
                  </a:lnTo>
                  <a:lnTo>
                    <a:pt x="54153" y="4204"/>
                  </a:lnTo>
                  <a:lnTo>
                    <a:pt x="54983" y="4593"/>
                  </a:lnTo>
                  <a:lnTo>
                    <a:pt x="55813" y="5008"/>
                  </a:lnTo>
                  <a:lnTo>
                    <a:pt x="56618" y="5424"/>
                  </a:lnTo>
                  <a:lnTo>
                    <a:pt x="57422" y="5865"/>
                  </a:lnTo>
                  <a:lnTo>
                    <a:pt x="58200" y="6332"/>
                  </a:lnTo>
                  <a:lnTo>
                    <a:pt x="58979" y="6825"/>
                  </a:lnTo>
                  <a:lnTo>
                    <a:pt x="59731" y="7318"/>
                  </a:lnTo>
                  <a:lnTo>
                    <a:pt x="60484" y="7837"/>
                  </a:lnTo>
                  <a:lnTo>
                    <a:pt x="61210" y="8381"/>
                  </a:lnTo>
                  <a:lnTo>
                    <a:pt x="61937" y="8926"/>
                  </a:lnTo>
                  <a:lnTo>
                    <a:pt x="62637" y="9497"/>
                  </a:lnTo>
                  <a:lnTo>
                    <a:pt x="63338" y="10068"/>
                  </a:lnTo>
                  <a:lnTo>
                    <a:pt x="64013" y="10691"/>
                  </a:lnTo>
                  <a:lnTo>
                    <a:pt x="64661" y="11288"/>
                  </a:lnTo>
                  <a:lnTo>
                    <a:pt x="65310" y="11936"/>
                  </a:lnTo>
                  <a:lnTo>
                    <a:pt x="65959" y="12585"/>
                  </a:lnTo>
                  <a:lnTo>
                    <a:pt x="66581" y="13234"/>
                  </a:lnTo>
                  <a:lnTo>
                    <a:pt x="67178" y="13934"/>
                  </a:lnTo>
                  <a:lnTo>
                    <a:pt x="67749" y="14609"/>
                  </a:lnTo>
                  <a:lnTo>
                    <a:pt x="68320" y="15335"/>
                  </a:lnTo>
                  <a:lnTo>
                    <a:pt x="68891" y="16036"/>
                  </a:lnTo>
                  <a:lnTo>
                    <a:pt x="69410" y="16788"/>
                  </a:lnTo>
                  <a:lnTo>
                    <a:pt x="69929" y="17515"/>
                  </a:lnTo>
                  <a:lnTo>
                    <a:pt x="70448" y="18293"/>
                  </a:lnTo>
                  <a:lnTo>
                    <a:pt x="70915" y="19046"/>
                  </a:lnTo>
                  <a:lnTo>
                    <a:pt x="71382" y="19850"/>
                  </a:lnTo>
                  <a:lnTo>
                    <a:pt x="71823" y="20629"/>
                  </a:lnTo>
                  <a:lnTo>
                    <a:pt x="72264" y="21459"/>
                  </a:lnTo>
                  <a:lnTo>
                    <a:pt x="72653" y="22263"/>
                  </a:lnTo>
                  <a:lnTo>
                    <a:pt x="73042" y="23094"/>
                  </a:lnTo>
                  <a:lnTo>
                    <a:pt x="73431" y="23950"/>
                  </a:lnTo>
                  <a:lnTo>
                    <a:pt x="73769" y="24780"/>
                  </a:lnTo>
                  <a:lnTo>
                    <a:pt x="74106" y="25662"/>
                  </a:lnTo>
                  <a:lnTo>
                    <a:pt x="74417" y="26519"/>
                  </a:lnTo>
                  <a:lnTo>
                    <a:pt x="74703" y="27401"/>
                  </a:lnTo>
                  <a:lnTo>
                    <a:pt x="74962" y="28309"/>
                  </a:lnTo>
                  <a:lnTo>
                    <a:pt x="75196" y="29191"/>
                  </a:lnTo>
                  <a:lnTo>
                    <a:pt x="75429" y="30099"/>
                  </a:lnTo>
                  <a:lnTo>
                    <a:pt x="75637" y="31033"/>
                  </a:lnTo>
                  <a:lnTo>
                    <a:pt x="75793" y="31942"/>
                  </a:lnTo>
                  <a:lnTo>
                    <a:pt x="75948" y="32876"/>
                  </a:lnTo>
                  <a:lnTo>
                    <a:pt x="76104" y="33836"/>
                  </a:lnTo>
                  <a:lnTo>
                    <a:pt x="76208" y="34770"/>
                  </a:lnTo>
                  <a:lnTo>
                    <a:pt x="76286" y="35730"/>
                  </a:lnTo>
                  <a:lnTo>
                    <a:pt x="76338" y="36690"/>
                  </a:lnTo>
                  <a:lnTo>
                    <a:pt x="76389" y="37650"/>
                  </a:lnTo>
                  <a:lnTo>
                    <a:pt x="76389" y="38636"/>
                  </a:lnTo>
                  <a:lnTo>
                    <a:pt x="76389" y="39596"/>
                  </a:lnTo>
                  <a:lnTo>
                    <a:pt x="76338" y="40582"/>
                  </a:lnTo>
                  <a:lnTo>
                    <a:pt x="76286" y="41542"/>
                  </a:lnTo>
                  <a:lnTo>
                    <a:pt x="76208" y="42476"/>
                  </a:lnTo>
                  <a:lnTo>
                    <a:pt x="76104" y="43436"/>
                  </a:lnTo>
                  <a:lnTo>
                    <a:pt x="75948" y="44370"/>
                  </a:lnTo>
                  <a:lnTo>
                    <a:pt x="75793" y="45304"/>
                  </a:lnTo>
                  <a:lnTo>
                    <a:pt x="75637" y="46239"/>
                  </a:lnTo>
                  <a:lnTo>
                    <a:pt x="75429" y="47147"/>
                  </a:lnTo>
                  <a:lnTo>
                    <a:pt x="75196" y="48055"/>
                  </a:lnTo>
                  <a:lnTo>
                    <a:pt x="74962" y="48963"/>
                  </a:lnTo>
                  <a:lnTo>
                    <a:pt x="74703" y="49845"/>
                  </a:lnTo>
                  <a:lnTo>
                    <a:pt x="74417" y="50727"/>
                  </a:lnTo>
                  <a:lnTo>
                    <a:pt x="74106" y="51610"/>
                  </a:lnTo>
                  <a:lnTo>
                    <a:pt x="73769" y="52466"/>
                  </a:lnTo>
                  <a:lnTo>
                    <a:pt x="73431" y="53322"/>
                  </a:lnTo>
                  <a:lnTo>
                    <a:pt x="73042" y="54152"/>
                  </a:lnTo>
                  <a:lnTo>
                    <a:pt x="72653" y="54983"/>
                  </a:lnTo>
                  <a:lnTo>
                    <a:pt x="72264" y="55813"/>
                  </a:lnTo>
                  <a:lnTo>
                    <a:pt x="71823" y="56617"/>
                  </a:lnTo>
                  <a:lnTo>
                    <a:pt x="71382" y="57422"/>
                  </a:lnTo>
                  <a:lnTo>
                    <a:pt x="70915" y="58200"/>
                  </a:lnTo>
                  <a:lnTo>
                    <a:pt x="70448" y="58979"/>
                  </a:lnTo>
                  <a:lnTo>
                    <a:pt x="69929" y="59731"/>
                  </a:lnTo>
                  <a:lnTo>
                    <a:pt x="69410" y="60484"/>
                  </a:lnTo>
                  <a:lnTo>
                    <a:pt x="68891" y="61210"/>
                  </a:lnTo>
                  <a:lnTo>
                    <a:pt x="68320" y="61937"/>
                  </a:lnTo>
                  <a:lnTo>
                    <a:pt x="67749" y="62637"/>
                  </a:lnTo>
                  <a:lnTo>
                    <a:pt x="67178" y="63338"/>
                  </a:lnTo>
                  <a:lnTo>
                    <a:pt x="66581" y="64012"/>
                  </a:lnTo>
                  <a:lnTo>
                    <a:pt x="65959" y="64687"/>
                  </a:lnTo>
                  <a:lnTo>
                    <a:pt x="65310" y="65336"/>
                  </a:lnTo>
                  <a:lnTo>
                    <a:pt x="64661" y="65958"/>
                  </a:lnTo>
                  <a:lnTo>
                    <a:pt x="64013" y="66581"/>
                  </a:lnTo>
                  <a:lnTo>
                    <a:pt x="63338" y="67178"/>
                  </a:lnTo>
                  <a:lnTo>
                    <a:pt x="62637" y="67775"/>
                  </a:lnTo>
                  <a:lnTo>
                    <a:pt x="61937" y="68346"/>
                  </a:lnTo>
                  <a:lnTo>
                    <a:pt x="61210" y="68890"/>
                  </a:lnTo>
                  <a:lnTo>
                    <a:pt x="60484" y="69435"/>
                  </a:lnTo>
                  <a:lnTo>
                    <a:pt x="59731" y="69928"/>
                  </a:lnTo>
                  <a:lnTo>
                    <a:pt x="58979" y="70447"/>
                  </a:lnTo>
                  <a:lnTo>
                    <a:pt x="58200" y="70914"/>
                  </a:lnTo>
                  <a:lnTo>
                    <a:pt x="57422" y="71381"/>
                  </a:lnTo>
                  <a:lnTo>
                    <a:pt x="56618" y="71823"/>
                  </a:lnTo>
                  <a:lnTo>
                    <a:pt x="55813" y="72264"/>
                  </a:lnTo>
                  <a:lnTo>
                    <a:pt x="54983" y="72679"/>
                  </a:lnTo>
                  <a:lnTo>
                    <a:pt x="54153" y="73068"/>
                  </a:lnTo>
                  <a:lnTo>
                    <a:pt x="53322" y="73431"/>
                  </a:lnTo>
                  <a:lnTo>
                    <a:pt x="52466" y="73769"/>
                  </a:lnTo>
                  <a:lnTo>
                    <a:pt x="51610" y="74106"/>
                  </a:lnTo>
                  <a:lnTo>
                    <a:pt x="50728" y="74417"/>
                  </a:lnTo>
                  <a:lnTo>
                    <a:pt x="49845" y="74703"/>
                  </a:lnTo>
                  <a:lnTo>
                    <a:pt x="48963" y="74962"/>
                  </a:lnTo>
                  <a:lnTo>
                    <a:pt x="48055" y="75222"/>
                  </a:lnTo>
                  <a:lnTo>
                    <a:pt x="47147" y="75429"/>
                  </a:lnTo>
                  <a:lnTo>
                    <a:pt x="46239" y="75637"/>
                  </a:lnTo>
                  <a:lnTo>
                    <a:pt x="45305" y="75818"/>
                  </a:lnTo>
                  <a:lnTo>
                    <a:pt x="44371" y="75974"/>
                  </a:lnTo>
                  <a:lnTo>
                    <a:pt x="43436" y="76104"/>
                  </a:lnTo>
                  <a:lnTo>
                    <a:pt x="42476" y="76208"/>
                  </a:lnTo>
                  <a:lnTo>
                    <a:pt x="41516" y="76285"/>
                  </a:lnTo>
                  <a:lnTo>
                    <a:pt x="40556" y="76363"/>
                  </a:lnTo>
                  <a:lnTo>
                    <a:pt x="39596" y="76389"/>
                  </a:lnTo>
                  <a:lnTo>
                    <a:pt x="37650" y="76389"/>
                  </a:lnTo>
                  <a:lnTo>
                    <a:pt x="36690" y="76363"/>
                  </a:lnTo>
                  <a:lnTo>
                    <a:pt x="35730" y="76285"/>
                  </a:lnTo>
                  <a:lnTo>
                    <a:pt x="34770" y="76208"/>
                  </a:lnTo>
                  <a:lnTo>
                    <a:pt x="33810" y="76104"/>
                  </a:lnTo>
                  <a:lnTo>
                    <a:pt x="32876" y="75974"/>
                  </a:lnTo>
                  <a:lnTo>
                    <a:pt x="31942" y="75818"/>
                  </a:lnTo>
                  <a:lnTo>
                    <a:pt x="31034" y="75637"/>
                  </a:lnTo>
                  <a:lnTo>
                    <a:pt x="30100" y="75429"/>
                  </a:lnTo>
                  <a:lnTo>
                    <a:pt x="29191" y="75222"/>
                  </a:lnTo>
                  <a:lnTo>
                    <a:pt x="28283" y="74962"/>
                  </a:lnTo>
                  <a:lnTo>
                    <a:pt x="27401" y="74703"/>
                  </a:lnTo>
                  <a:lnTo>
                    <a:pt x="26519" y="74417"/>
                  </a:lnTo>
                  <a:lnTo>
                    <a:pt x="25663" y="74106"/>
                  </a:lnTo>
                  <a:lnTo>
                    <a:pt x="24780" y="73769"/>
                  </a:lnTo>
                  <a:lnTo>
                    <a:pt x="23924" y="73431"/>
                  </a:lnTo>
                  <a:lnTo>
                    <a:pt x="23094" y="73068"/>
                  </a:lnTo>
                  <a:lnTo>
                    <a:pt x="22264" y="72679"/>
                  </a:lnTo>
                  <a:lnTo>
                    <a:pt x="21433" y="72264"/>
                  </a:lnTo>
                  <a:lnTo>
                    <a:pt x="20629" y="71823"/>
                  </a:lnTo>
                  <a:lnTo>
                    <a:pt x="19850" y="71381"/>
                  </a:lnTo>
                  <a:lnTo>
                    <a:pt x="19046" y="70914"/>
                  </a:lnTo>
                  <a:lnTo>
                    <a:pt x="18294" y="70447"/>
                  </a:lnTo>
                  <a:lnTo>
                    <a:pt x="17515" y="69928"/>
                  </a:lnTo>
                  <a:lnTo>
                    <a:pt x="16763" y="69435"/>
                  </a:lnTo>
                  <a:lnTo>
                    <a:pt x="16036" y="68890"/>
                  </a:lnTo>
                  <a:lnTo>
                    <a:pt x="15310" y="68346"/>
                  </a:lnTo>
                  <a:lnTo>
                    <a:pt x="14609" y="67775"/>
                  </a:lnTo>
                  <a:lnTo>
                    <a:pt x="13909" y="67178"/>
                  </a:lnTo>
                  <a:lnTo>
                    <a:pt x="13234" y="66581"/>
                  </a:lnTo>
                  <a:lnTo>
                    <a:pt x="12585" y="65958"/>
                  </a:lnTo>
                  <a:lnTo>
                    <a:pt x="11937" y="65336"/>
                  </a:lnTo>
                  <a:lnTo>
                    <a:pt x="11288" y="64687"/>
                  </a:lnTo>
                  <a:lnTo>
                    <a:pt x="10665" y="64012"/>
                  </a:lnTo>
                  <a:lnTo>
                    <a:pt x="10068" y="63338"/>
                  </a:lnTo>
                  <a:lnTo>
                    <a:pt x="9498" y="62637"/>
                  </a:lnTo>
                  <a:lnTo>
                    <a:pt x="8927" y="61937"/>
                  </a:lnTo>
                  <a:lnTo>
                    <a:pt x="8356" y="61210"/>
                  </a:lnTo>
                  <a:lnTo>
                    <a:pt x="7837" y="60484"/>
                  </a:lnTo>
                  <a:lnTo>
                    <a:pt x="7318" y="59731"/>
                  </a:lnTo>
                  <a:lnTo>
                    <a:pt x="6799" y="58979"/>
                  </a:lnTo>
                  <a:lnTo>
                    <a:pt x="6332" y="58200"/>
                  </a:lnTo>
                  <a:lnTo>
                    <a:pt x="5865" y="57422"/>
                  </a:lnTo>
                  <a:lnTo>
                    <a:pt x="5424" y="56617"/>
                  </a:lnTo>
                  <a:lnTo>
                    <a:pt x="4983" y="55813"/>
                  </a:lnTo>
                  <a:lnTo>
                    <a:pt x="4593" y="54983"/>
                  </a:lnTo>
                  <a:lnTo>
                    <a:pt x="4204" y="54152"/>
                  </a:lnTo>
                  <a:lnTo>
                    <a:pt x="3815" y="53322"/>
                  </a:lnTo>
                  <a:lnTo>
                    <a:pt x="3478" y="52466"/>
                  </a:lnTo>
                  <a:lnTo>
                    <a:pt x="3140" y="51610"/>
                  </a:lnTo>
                  <a:lnTo>
                    <a:pt x="2829" y="50727"/>
                  </a:lnTo>
                  <a:lnTo>
                    <a:pt x="2544" y="49845"/>
                  </a:lnTo>
                  <a:lnTo>
                    <a:pt x="2284" y="48963"/>
                  </a:lnTo>
                  <a:lnTo>
                    <a:pt x="2051" y="48055"/>
                  </a:lnTo>
                  <a:lnTo>
                    <a:pt x="1817" y="47147"/>
                  </a:lnTo>
                  <a:lnTo>
                    <a:pt x="1610" y="46239"/>
                  </a:lnTo>
                  <a:lnTo>
                    <a:pt x="1454" y="45304"/>
                  </a:lnTo>
                  <a:lnTo>
                    <a:pt x="1298" y="44370"/>
                  </a:lnTo>
                  <a:lnTo>
                    <a:pt x="1168" y="43436"/>
                  </a:lnTo>
                  <a:lnTo>
                    <a:pt x="1039" y="42476"/>
                  </a:lnTo>
                  <a:lnTo>
                    <a:pt x="961" y="41542"/>
                  </a:lnTo>
                  <a:lnTo>
                    <a:pt x="909" y="40582"/>
                  </a:lnTo>
                  <a:lnTo>
                    <a:pt x="857" y="39596"/>
                  </a:lnTo>
                  <a:lnTo>
                    <a:pt x="857" y="38636"/>
                  </a:lnTo>
                  <a:lnTo>
                    <a:pt x="857" y="37650"/>
                  </a:lnTo>
                  <a:lnTo>
                    <a:pt x="909" y="36690"/>
                  </a:lnTo>
                  <a:lnTo>
                    <a:pt x="961" y="35730"/>
                  </a:lnTo>
                  <a:lnTo>
                    <a:pt x="1039" y="34770"/>
                  </a:lnTo>
                  <a:lnTo>
                    <a:pt x="1168" y="33836"/>
                  </a:lnTo>
                  <a:lnTo>
                    <a:pt x="1298" y="32876"/>
                  </a:lnTo>
                  <a:lnTo>
                    <a:pt x="1454" y="31942"/>
                  </a:lnTo>
                  <a:lnTo>
                    <a:pt x="1610" y="31033"/>
                  </a:lnTo>
                  <a:lnTo>
                    <a:pt x="1817" y="30099"/>
                  </a:lnTo>
                  <a:lnTo>
                    <a:pt x="2051" y="29191"/>
                  </a:lnTo>
                  <a:lnTo>
                    <a:pt x="2284" y="28309"/>
                  </a:lnTo>
                  <a:lnTo>
                    <a:pt x="2544" y="27401"/>
                  </a:lnTo>
                  <a:lnTo>
                    <a:pt x="2829" y="26519"/>
                  </a:lnTo>
                  <a:lnTo>
                    <a:pt x="3140" y="25662"/>
                  </a:lnTo>
                  <a:lnTo>
                    <a:pt x="3478" y="24780"/>
                  </a:lnTo>
                  <a:lnTo>
                    <a:pt x="3815" y="23950"/>
                  </a:lnTo>
                  <a:lnTo>
                    <a:pt x="4204" y="23094"/>
                  </a:lnTo>
                  <a:lnTo>
                    <a:pt x="4593" y="22263"/>
                  </a:lnTo>
                  <a:lnTo>
                    <a:pt x="4983" y="21459"/>
                  </a:lnTo>
                  <a:lnTo>
                    <a:pt x="5424" y="20629"/>
                  </a:lnTo>
                  <a:lnTo>
                    <a:pt x="5865" y="19850"/>
                  </a:lnTo>
                  <a:lnTo>
                    <a:pt x="6332" y="19046"/>
                  </a:lnTo>
                  <a:lnTo>
                    <a:pt x="6799" y="18293"/>
                  </a:lnTo>
                  <a:lnTo>
                    <a:pt x="7318" y="17515"/>
                  </a:lnTo>
                  <a:lnTo>
                    <a:pt x="7837" y="16788"/>
                  </a:lnTo>
                  <a:lnTo>
                    <a:pt x="8356" y="16036"/>
                  </a:lnTo>
                  <a:lnTo>
                    <a:pt x="8927" y="15335"/>
                  </a:lnTo>
                  <a:lnTo>
                    <a:pt x="9498" y="14609"/>
                  </a:lnTo>
                  <a:lnTo>
                    <a:pt x="10068" y="13934"/>
                  </a:lnTo>
                  <a:lnTo>
                    <a:pt x="10665" y="13234"/>
                  </a:lnTo>
                  <a:lnTo>
                    <a:pt x="11288" y="12585"/>
                  </a:lnTo>
                  <a:lnTo>
                    <a:pt x="11937" y="11936"/>
                  </a:lnTo>
                  <a:lnTo>
                    <a:pt x="12585" y="11288"/>
                  </a:lnTo>
                  <a:lnTo>
                    <a:pt x="13234" y="10691"/>
                  </a:lnTo>
                  <a:lnTo>
                    <a:pt x="13909" y="10068"/>
                  </a:lnTo>
                  <a:lnTo>
                    <a:pt x="14609" y="9497"/>
                  </a:lnTo>
                  <a:lnTo>
                    <a:pt x="15310" y="8926"/>
                  </a:lnTo>
                  <a:lnTo>
                    <a:pt x="16036" y="8381"/>
                  </a:lnTo>
                  <a:lnTo>
                    <a:pt x="16763" y="7837"/>
                  </a:lnTo>
                  <a:lnTo>
                    <a:pt x="17515" y="7318"/>
                  </a:lnTo>
                  <a:lnTo>
                    <a:pt x="18294" y="6825"/>
                  </a:lnTo>
                  <a:lnTo>
                    <a:pt x="19046" y="6332"/>
                  </a:lnTo>
                  <a:lnTo>
                    <a:pt x="19850" y="5865"/>
                  </a:lnTo>
                  <a:lnTo>
                    <a:pt x="20629" y="5424"/>
                  </a:lnTo>
                  <a:lnTo>
                    <a:pt x="21433" y="5008"/>
                  </a:lnTo>
                  <a:lnTo>
                    <a:pt x="22264" y="4593"/>
                  </a:lnTo>
                  <a:lnTo>
                    <a:pt x="23094" y="4204"/>
                  </a:lnTo>
                  <a:lnTo>
                    <a:pt x="23924" y="3841"/>
                  </a:lnTo>
                  <a:lnTo>
                    <a:pt x="24780" y="3477"/>
                  </a:lnTo>
                  <a:lnTo>
                    <a:pt x="25663" y="3166"/>
                  </a:lnTo>
                  <a:lnTo>
                    <a:pt x="26519" y="2855"/>
                  </a:lnTo>
                  <a:lnTo>
                    <a:pt x="27401" y="2569"/>
                  </a:lnTo>
                  <a:lnTo>
                    <a:pt x="28283" y="2284"/>
                  </a:lnTo>
                  <a:lnTo>
                    <a:pt x="29191" y="2050"/>
                  </a:lnTo>
                  <a:lnTo>
                    <a:pt x="30100" y="1817"/>
                  </a:lnTo>
                  <a:lnTo>
                    <a:pt x="31034" y="1635"/>
                  </a:lnTo>
                  <a:lnTo>
                    <a:pt x="31942" y="1454"/>
                  </a:lnTo>
                  <a:lnTo>
                    <a:pt x="32876" y="1298"/>
                  </a:lnTo>
                  <a:lnTo>
                    <a:pt x="33810" y="1168"/>
                  </a:lnTo>
                  <a:lnTo>
                    <a:pt x="34770" y="1064"/>
                  </a:lnTo>
                  <a:lnTo>
                    <a:pt x="35730" y="961"/>
                  </a:lnTo>
                  <a:lnTo>
                    <a:pt x="36690" y="909"/>
                  </a:lnTo>
                  <a:lnTo>
                    <a:pt x="37650" y="883"/>
                  </a:lnTo>
                  <a:lnTo>
                    <a:pt x="38636" y="857"/>
                  </a:lnTo>
                  <a:close/>
                  <a:moveTo>
                    <a:pt x="38636" y="1"/>
                  </a:moveTo>
                  <a:lnTo>
                    <a:pt x="37624" y="26"/>
                  </a:lnTo>
                  <a:lnTo>
                    <a:pt x="36638" y="52"/>
                  </a:lnTo>
                  <a:lnTo>
                    <a:pt x="35652" y="130"/>
                  </a:lnTo>
                  <a:lnTo>
                    <a:pt x="34692" y="208"/>
                  </a:lnTo>
                  <a:lnTo>
                    <a:pt x="33706" y="312"/>
                  </a:lnTo>
                  <a:lnTo>
                    <a:pt x="32746" y="442"/>
                  </a:lnTo>
                  <a:lnTo>
                    <a:pt x="31786" y="623"/>
                  </a:lnTo>
                  <a:lnTo>
                    <a:pt x="30852" y="805"/>
                  </a:lnTo>
                  <a:lnTo>
                    <a:pt x="29918" y="987"/>
                  </a:lnTo>
                  <a:lnTo>
                    <a:pt x="28984" y="1220"/>
                  </a:lnTo>
                  <a:lnTo>
                    <a:pt x="28076" y="1480"/>
                  </a:lnTo>
                  <a:lnTo>
                    <a:pt x="27142" y="1739"/>
                  </a:lnTo>
                  <a:lnTo>
                    <a:pt x="26259" y="2050"/>
                  </a:lnTo>
                  <a:lnTo>
                    <a:pt x="25351" y="2362"/>
                  </a:lnTo>
                  <a:lnTo>
                    <a:pt x="24469" y="2699"/>
                  </a:lnTo>
                  <a:lnTo>
                    <a:pt x="23613" y="3036"/>
                  </a:lnTo>
                  <a:lnTo>
                    <a:pt x="22757" y="3426"/>
                  </a:lnTo>
                  <a:lnTo>
                    <a:pt x="21900" y="3815"/>
                  </a:lnTo>
                  <a:lnTo>
                    <a:pt x="21070" y="4230"/>
                  </a:lnTo>
                  <a:lnTo>
                    <a:pt x="20240" y="4671"/>
                  </a:lnTo>
                  <a:lnTo>
                    <a:pt x="19409" y="5138"/>
                  </a:lnTo>
                  <a:lnTo>
                    <a:pt x="18605" y="5605"/>
                  </a:lnTo>
                  <a:lnTo>
                    <a:pt x="17827" y="6098"/>
                  </a:lnTo>
                  <a:lnTo>
                    <a:pt x="17048" y="6617"/>
                  </a:lnTo>
                  <a:lnTo>
                    <a:pt x="16270" y="7136"/>
                  </a:lnTo>
                  <a:lnTo>
                    <a:pt x="15543" y="7681"/>
                  </a:lnTo>
                  <a:lnTo>
                    <a:pt x="14791" y="8252"/>
                  </a:lnTo>
                  <a:lnTo>
                    <a:pt x="14064" y="8849"/>
                  </a:lnTo>
                  <a:lnTo>
                    <a:pt x="13364" y="9445"/>
                  </a:lnTo>
                  <a:lnTo>
                    <a:pt x="12663" y="10042"/>
                  </a:lnTo>
                  <a:lnTo>
                    <a:pt x="11988" y="10691"/>
                  </a:lnTo>
                  <a:lnTo>
                    <a:pt x="11340" y="11339"/>
                  </a:lnTo>
                  <a:lnTo>
                    <a:pt x="10691" y="11988"/>
                  </a:lnTo>
                  <a:lnTo>
                    <a:pt x="10042" y="12663"/>
                  </a:lnTo>
                  <a:lnTo>
                    <a:pt x="9446" y="13363"/>
                  </a:lnTo>
                  <a:lnTo>
                    <a:pt x="8823" y="14090"/>
                  </a:lnTo>
                  <a:lnTo>
                    <a:pt x="8252" y="14790"/>
                  </a:lnTo>
                  <a:lnTo>
                    <a:pt x="7681" y="15543"/>
                  </a:lnTo>
                  <a:lnTo>
                    <a:pt x="7136" y="16295"/>
                  </a:lnTo>
                  <a:lnTo>
                    <a:pt x="6617" y="17048"/>
                  </a:lnTo>
                  <a:lnTo>
                    <a:pt x="6098" y="17826"/>
                  </a:lnTo>
                  <a:lnTo>
                    <a:pt x="5605" y="18631"/>
                  </a:lnTo>
                  <a:lnTo>
                    <a:pt x="5138" y="19409"/>
                  </a:lnTo>
                  <a:lnTo>
                    <a:pt x="4671" y="20239"/>
                  </a:lnTo>
                  <a:lnTo>
                    <a:pt x="4230" y="21070"/>
                  </a:lnTo>
                  <a:lnTo>
                    <a:pt x="3815" y="21900"/>
                  </a:lnTo>
                  <a:lnTo>
                    <a:pt x="3426" y="22756"/>
                  </a:lnTo>
                  <a:lnTo>
                    <a:pt x="3037" y="23613"/>
                  </a:lnTo>
                  <a:lnTo>
                    <a:pt x="2699" y="24495"/>
                  </a:lnTo>
                  <a:lnTo>
                    <a:pt x="2362" y="25351"/>
                  </a:lnTo>
                  <a:lnTo>
                    <a:pt x="2025" y="26259"/>
                  </a:lnTo>
                  <a:lnTo>
                    <a:pt x="1739" y="27167"/>
                  </a:lnTo>
                  <a:lnTo>
                    <a:pt x="1480" y="28075"/>
                  </a:lnTo>
                  <a:lnTo>
                    <a:pt x="1220" y="28984"/>
                  </a:lnTo>
                  <a:lnTo>
                    <a:pt x="987" y="29918"/>
                  </a:lnTo>
                  <a:lnTo>
                    <a:pt x="779" y="30852"/>
                  </a:lnTo>
                  <a:lnTo>
                    <a:pt x="598" y="31812"/>
                  </a:lnTo>
                  <a:lnTo>
                    <a:pt x="442" y="32746"/>
                  </a:lnTo>
                  <a:lnTo>
                    <a:pt x="312" y="33706"/>
                  </a:lnTo>
                  <a:lnTo>
                    <a:pt x="208" y="34692"/>
                  </a:lnTo>
                  <a:lnTo>
                    <a:pt x="105" y="35652"/>
                  </a:lnTo>
                  <a:lnTo>
                    <a:pt x="53" y="36638"/>
                  </a:lnTo>
                  <a:lnTo>
                    <a:pt x="27" y="37624"/>
                  </a:lnTo>
                  <a:lnTo>
                    <a:pt x="1" y="38636"/>
                  </a:lnTo>
                  <a:lnTo>
                    <a:pt x="27" y="39622"/>
                  </a:lnTo>
                  <a:lnTo>
                    <a:pt x="53" y="40608"/>
                  </a:lnTo>
                  <a:lnTo>
                    <a:pt x="105" y="41594"/>
                  </a:lnTo>
                  <a:lnTo>
                    <a:pt x="208" y="42580"/>
                  </a:lnTo>
                  <a:lnTo>
                    <a:pt x="312" y="43540"/>
                  </a:lnTo>
                  <a:lnTo>
                    <a:pt x="442" y="44500"/>
                  </a:lnTo>
                  <a:lnTo>
                    <a:pt x="598" y="45460"/>
                  </a:lnTo>
                  <a:lnTo>
                    <a:pt x="779" y="46394"/>
                  </a:lnTo>
                  <a:lnTo>
                    <a:pt x="987" y="47328"/>
                  </a:lnTo>
                  <a:lnTo>
                    <a:pt x="1220" y="48262"/>
                  </a:lnTo>
                  <a:lnTo>
                    <a:pt x="1480" y="49197"/>
                  </a:lnTo>
                  <a:lnTo>
                    <a:pt x="1739" y="50105"/>
                  </a:lnTo>
                  <a:lnTo>
                    <a:pt x="2025" y="51013"/>
                  </a:lnTo>
                  <a:lnTo>
                    <a:pt x="2362" y="51895"/>
                  </a:lnTo>
                  <a:lnTo>
                    <a:pt x="2699" y="52777"/>
                  </a:lnTo>
                  <a:lnTo>
                    <a:pt x="3037" y="53659"/>
                  </a:lnTo>
                  <a:lnTo>
                    <a:pt x="3426" y="54516"/>
                  </a:lnTo>
                  <a:lnTo>
                    <a:pt x="3815" y="55346"/>
                  </a:lnTo>
                  <a:lnTo>
                    <a:pt x="4230" y="56202"/>
                  </a:lnTo>
                  <a:lnTo>
                    <a:pt x="4671" y="57033"/>
                  </a:lnTo>
                  <a:lnTo>
                    <a:pt x="5138" y="57837"/>
                  </a:lnTo>
                  <a:lnTo>
                    <a:pt x="5605" y="58641"/>
                  </a:lnTo>
                  <a:lnTo>
                    <a:pt x="6098" y="59420"/>
                  </a:lnTo>
                  <a:lnTo>
                    <a:pt x="6617" y="60198"/>
                  </a:lnTo>
                  <a:lnTo>
                    <a:pt x="7136" y="60977"/>
                  </a:lnTo>
                  <a:lnTo>
                    <a:pt x="7681" y="61729"/>
                  </a:lnTo>
                  <a:lnTo>
                    <a:pt x="8252" y="62456"/>
                  </a:lnTo>
                  <a:lnTo>
                    <a:pt x="8823" y="63182"/>
                  </a:lnTo>
                  <a:lnTo>
                    <a:pt x="9446" y="63883"/>
                  </a:lnTo>
                  <a:lnTo>
                    <a:pt x="10042" y="64583"/>
                  </a:lnTo>
                  <a:lnTo>
                    <a:pt x="10691" y="65258"/>
                  </a:lnTo>
                  <a:lnTo>
                    <a:pt x="11340" y="65933"/>
                  </a:lnTo>
                  <a:lnTo>
                    <a:pt x="11988" y="66581"/>
                  </a:lnTo>
                  <a:lnTo>
                    <a:pt x="12663" y="67204"/>
                  </a:lnTo>
                  <a:lnTo>
                    <a:pt x="13364" y="67827"/>
                  </a:lnTo>
                  <a:lnTo>
                    <a:pt x="14064" y="68423"/>
                  </a:lnTo>
                  <a:lnTo>
                    <a:pt x="14791" y="68994"/>
                  </a:lnTo>
                  <a:lnTo>
                    <a:pt x="15543" y="69565"/>
                  </a:lnTo>
                  <a:lnTo>
                    <a:pt x="16270" y="70110"/>
                  </a:lnTo>
                  <a:lnTo>
                    <a:pt x="17048" y="70655"/>
                  </a:lnTo>
                  <a:lnTo>
                    <a:pt x="17827" y="71148"/>
                  </a:lnTo>
                  <a:lnTo>
                    <a:pt x="18605" y="71641"/>
                  </a:lnTo>
                  <a:lnTo>
                    <a:pt x="19409" y="72134"/>
                  </a:lnTo>
                  <a:lnTo>
                    <a:pt x="20240" y="72575"/>
                  </a:lnTo>
                  <a:lnTo>
                    <a:pt x="21070" y="73016"/>
                  </a:lnTo>
                  <a:lnTo>
                    <a:pt x="21900" y="73431"/>
                  </a:lnTo>
                  <a:lnTo>
                    <a:pt x="22757" y="73820"/>
                  </a:lnTo>
                  <a:lnTo>
                    <a:pt x="23613" y="74210"/>
                  </a:lnTo>
                  <a:lnTo>
                    <a:pt x="24469" y="74573"/>
                  </a:lnTo>
                  <a:lnTo>
                    <a:pt x="25351" y="74910"/>
                  </a:lnTo>
                  <a:lnTo>
                    <a:pt x="26259" y="75222"/>
                  </a:lnTo>
                  <a:lnTo>
                    <a:pt x="27142" y="75507"/>
                  </a:lnTo>
                  <a:lnTo>
                    <a:pt x="28076" y="75792"/>
                  </a:lnTo>
                  <a:lnTo>
                    <a:pt x="28984" y="76026"/>
                  </a:lnTo>
                  <a:lnTo>
                    <a:pt x="29918" y="76260"/>
                  </a:lnTo>
                  <a:lnTo>
                    <a:pt x="30852" y="76467"/>
                  </a:lnTo>
                  <a:lnTo>
                    <a:pt x="31786" y="76649"/>
                  </a:lnTo>
                  <a:lnTo>
                    <a:pt x="32746" y="76804"/>
                  </a:lnTo>
                  <a:lnTo>
                    <a:pt x="33706" y="76934"/>
                  </a:lnTo>
                  <a:lnTo>
                    <a:pt x="34692" y="77038"/>
                  </a:lnTo>
                  <a:lnTo>
                    <a:pt x="35652" y="77142"/>
                  </a:lnTo>
                  <a:lnTo>
                    <a:pt x="36638" y="77194"/>
                  </a:lnTo>
                  <a:lnTo>
                    <a:pt x="37624" y="77246"/>
                  </a:lnTo>
                  <a:lnTo>
                    <a:pt x="39622" y="77246"/>
                  </a:lnTo>
                  <a:lnTo>
                    <a:pt x="40608" y="77194"/>
                  </a:lnTo>
                  <a:lnTo>
                    <a:pt x="41594" y="77142"/>
                  </a:lnTo>
                  <a:lnTo>
                    <a:pt x="42580" y="77038"/>
                  </a:lnTo>
                  <a:lnTo>
                    <a:pt x="43540" y="76934"/>
                  </a:lnTo>
                  <a:lnTo>
                    <a:pt x="44500" y="76804"/>
                  </a:lnTo>
                  <a:lnTo>
                    <a:pt x="45460" y="76649"/>
                  </a:lnTo>
                  <a:lnTo>
                    <a:pt x="46394" y="76467"/>
                  </a:lnTo>
                  <a:lnTo>
                    <a:pt x="47329" y="76260"/>
                  </a:lnTo>
                  <a:lnTo>
                    <a:pt x="48263" y="76026"/>
                  </a:lnTo>
                  <a:lnTo>
                    <a:pt x="49197" y="75792"/>
                  </a:lnTo>
                  <a:lnTo>
                    <a:pt x="50105" y="75507"/>
                  </a:lnTo>
                  <a:lnTo>
                    <a:pt x="50987" y="75222"/>
                  </a:lnTo>
                  <a:lnTo>
                    <a:pt x="51895" y="74910"/>
                  </a:lnTo>
                  <a:lnTo>
                    <a:pt x="52777" y="74573"/>
                  </a:lnTo>
                  <a:lnTo>
                    <a:pt x="53634" y="74210"/>
                  </a:lnTo>
                  <a:lnTo>
                    <a:pt x="54516" y="73820"/>
                  </a:lnTo>
                  <a:lnTo>
                    <a:pt x="55346" y="73431"/>
                  </a:lnTo>
                  <a:lnTo>
                    <a:pt x="56203" y="73016"/>
                  </a:lnTo>
                  <a:lnTo>
                    <a:pt x="57007" y="72575"/>
                  </a:lnTo>
                  <a:lnTo>
                    <a:pt x="57837" y="72134"/>
                  </a:lnTo>
                  <a:lnTo>
                    <a:pt x="58642" y="71641"/>
                  </a:lnTo>
                  <a:lnTo>
                    <a:pt x="59420" y="71148"/>
                  </a:lnTo>
                  <a:lnTo>
                    <a:pt x="60198" y="70655"/>
                  </a:lnTo>
                  <a:lnTo>
                    <a:pt x="60977" y="70110"/>
                  </a:lnTo>
                  <a:lnTo>
                    <a:pt x="61729" y="69565"/>
                  </a:lnTo>
                  <a:lnTo>
                    <a:pt x="62456" y="68994"/>
                  </a:lnTo>
                  <a:lnTo>
                    <a:pt x="63182" y="68423"/>
                  </a:lnTo>
                  <a:lnTo>
                    <a:pt x="63883" y="67827"/>
                  </a:lnTo>
                  <a:lnTo>
                    <a:pt x="64583" y="67204"/>
                  </a:lnTo>
                  <a:lnTo>
                    <a:pt x="65258" y="66581"/>
                  </a:lnTo>
                  <a:lnTo>
                    <a:pt x="65933" y="65933"/>
                  </a:lnTo>
                  <a:lnTo>
                    <a:pt x="66555" y="65258"/>
                  </a:lnTo>
                  <a:lnTo>
                    <a:pt x="67204" y="64583"/>
                  </a:lnTo>
                  <a:lnTo>
                    <a:pt x="67827" y="63883"/>
                  </a:lnTo>
                  <a:lnTo>
                    <a:pt x="68424" y="63182"/>
                  </a:lnTo>
                  <a:lnTo>
                    <a:pt x="68995" y="62456"/>
                  </a:lnTo>
                  <a:lnTo>
                    <a:pt x="69565" y="61729"/>
                  </a:lnTo>
                  <a:lnTo>
                    <a:pt x="70110" y="60977"/>
                  </a:lnTo>
                  <a:lnTo>
                    <a:pt x="70629" y="60198"/>
                  </a:lnTo>
                  <a:lnTo>
                    <a:pt x="71148" y="59420"/>
                  </a:lnTo>
                  <a:lnTo>
                    <a:pt x="71641" y="58641"/>
                  </a:lnTo>
                  <a:lnTo>
                    <a:pt x="72108" y="57837"/>
                  </a:lnTo>
                  <a:lnTo>
                    <a:pt x="72575" y="57033"/>
                  </a:lnTo>
                  <a:lnTo>
                    <a:pt x="73016" y="56202"/>
                  </a:lnTo>
                  <a:lnTo>
                    <a:pt x="73431" y="55346"/>
                  </a:lnTo>
                  <a:lnTo>
                    <a:pt x="73821" y="54516"/>
                  </a:lnTo>
                  <a:lnTo>
                    <a:pt x="74210" y="53659"/>
                  </a:lnTo>
                  <a:lnTo>
                    <a:pt x="74573" y="52777"/>
                  </a:lnTo>
                  <a:lnTo>
                    <a:pt x="74885" y="51895"/>
                  </a:lnTo>
                  <a:lnTo>
                    <a:pt x="75222" y="51013"/>
                  </a:lnTo>
                  <a:lnTo>
                    <a:pt x="75507" y="50105"/>
                  </a:lnTo>
                  <a:lnTo>
                    <a:pt x="75767" y="49197"/>
                  </a:lnTo>
                  <a:lnTo>
                    <a:pt x="76026" y="48262"/>
                  </a:lnTo>
                  <a:lnTo>
                    <a:pt x="76260" y="47328"/>
                  </a:lnTo>
                  <a:lnTo>
                    <a:pt x="76467" y="46394"/>
                  </a:lnTo>
                  <a:lnTo>
                    <a:pt x="76649" y="45460"/>
                  </a:lnTo>
                  <a:lnTo>
                    <a:pt x="76805" y="44500"/>
                  </a:lnTo>
                  <a:lnTo>
                    <a:pt x="76934" y="43540"/>
                  </a:lnTo>
                  <a:lnTo>
                    <a:pt x="77038" y="42580"/>
                  </a:lnTo>
                  <a:lnTo>
                    <a:pt x="77142" y="41594"/>
                  </a:lnTo>
                  <a:lnTo>
                    <a:pt x="77194" y="40608"/>
                  </a:lnTo>
                  <a:lnTo>
                    <a:pt x="77220" y="39622"/>
                  </a:lnTo>
                  <a:lnTo>
                    <a:pt x="77246" y="38636"/>
                  </a:lnTo>
                  <a:lnTo>
                    <a:pt x="77220" y="37624"/>
                  </a:lnTo>
                  <a:lnTo>
                    <a:pt x="77194" y="36638"/>
                  </a:lnTo>
                  <a:lnTo>
                    <a:pt x="77142" y="35652"/>
                  </a:lnTo>
                  <a:lnTo>
                    <a:pt x="77038" y="34692"/>
                  </a:lnTo>
                  <a:lnTo>
                    <a:pt x="76934" y="33706"/>
                  </a:lnTo>
                  <a:lnTo>
                    <a:pt x="76805" y="32746"/>
                  </a:lnTo>
                  <a:lnTo>
                    <a:pt x="76649" y="31812"/>
                  </a:lnTo>
                  <a:lnTo>
                    <a:pt x="76467" y="30852"/>
                  </a:lnTo>
                  <a:lnTo>
                    <a:pt x="76260" y="29918"/>
                  </a:lnTo>
                  <a:lnTo>
                    <a:pt x="76026" y="28984"/>
                  </a:lnTo>
                  <a:lnTo>
                    <a:pt x="75767" y="28075"/>
                  </a:lnTo>
                  <a:lnTo>
                    <a:pt x="75507" y="27167"/>
                  </a:lnTo>
                  <a:lnTo>
                    <a:pt x="75222" y="26259"/>
                  </a:lnTo>
                  <a:lnTo>
                    <a:pt x="74885" y="25351"/>
                  </a:lnTo>
                  <a:lnTo>
                    <a:pt x="74573" y="24495"/>
                  </a:lnTo>
                  <a:lnTo>
                    <a:pt x="74210" y="23613"/>
                  </a:lnTo>
                  <a:lnTo>
                    <a:pt x="73821" y="22756"/>
                  </a:lnTo>
                  <a:lnTo>
                    <a:pt x="73431" y="21900"/>
                  </a:lnTo>
                  <a:lnTo>
                    <a:pt x="73016" y="21070"/>
                  </a:lnTo>
                  <a:lnTo>
                    <a:pt x="72575" y="20239"/>
                  </a:lnTo>
                  <a:lnTo>
                    <a:pt x="72108" y="19409"/>
                  </a:lnTo>
                  <a:lnTo>
                    <a:pt x="71641" y="18631"/>
                  </a:lnTo>
                  <a:lnTo>
                    <a:pt x="71148" y="17826"/>
                  </a:lnTo>
                  <a:lnTo>
                    <a:pt x="70629" y="17048"/>
                  </a:lnTo>
                  <a:lnTo>
                    <a:pt x="70110" y="16295"/>
                  </a:lnTo>
                  <a:lnTo>
                    <a:pt x="69565" y="15543"/>
                  </a:lnTo>
                  <a:lnTo>
                    <a:pt x="68995" y="14790"/>
                  </a:lnTo>
                  <a:lnTo>
                    <a:pt x="68424" y="14090"/>
                  </a:lnTo>
                  <a:lnTo>
                    <a:pt x="67827" y="13363"/>
                  </a:lnTo>
                  <a:lnTo>
                    <a:pt x="67204" y="12663"/>
                  </a:lnTo>
                  <a:lnTo>
                    <a:pt x="66555" y="11988"/>
                  </a:lnTo>
                  <a:lnTo>
                    <a:pt x="65933" y="11339"/>
                  </a:lnTo>
                  <a:lnTo>
                    <a:pt x="65258" y="10691"/>
                  </a:lnTo>
                  <a:lnTo>
                    <a:pt x="64583" y="10042"/>
                  </a:lnTo>
                  <a:lnTo>
                    <a:pt x="63883" y="9445"/>
                  </a:lnTo>
                  <a:lnTo>
                    <a:pt x="63182" y="8849"/>
                  </a:lnTo>
                  <a:lnTo>
                    <a:pt x="62456" y="8252"/>
                  </a:lnTo>
                  <a:lnTo>
                    <a:pt x="61729" y="7681"/>
                  </a:lnTo>
                  <a:lnTo>
                    <a:pt x="60977" y="7136"/>
                  </a:lnTo>
                  <a:lnTo>
                    <a:pt x="60198" y="6617"/>
                  </a:lnTo>
                  <a:lnTo>
                    <a:pt x="59420" y="6098"/>
                  </a:lnTo>
                  <a:lnTo>
                    <a:pt x="58642" y="5605"/>
                  </a:lnTo>
                  <a:lnTo>
                    <a:pt x="57837" y="5138"/>
                  </a:lnTo>
                  <a:lnTo>
                    <a:pt x="57007" y="4671"/>
                  </a:lnTo>
                  <a:lnTo>
                    <a:pt x="56203" y="4230"/>
                  </a:lnTo>
                  <a:lnTo>
                    <a:pt x="55346" y="3815"/>
                  </a:lnTo>
                  <a:lnTo>
                    <a:pt x="54516" y="3426"/>
                  </a:lnTo>
                  <a:lnTo>
                    <a:pt x="53634" y="3036"/>
                  </a:lnTo>
                  <a:lnTo>
                    <a:pt x="52777" y="2699"/>
                  </a:lnTo>
                  <a:lnTo>
                    <a:pt x="51895" y="2362"/>
                  </a:lnTo>
                  <a:lnTo>
                    <a:pt x="50987" y="2050"/>
                  </a:lnTo>
                  <a:lnTo>
                    <a:pt x="50105" y="1739"/>
                  </a:lnTo>
                  <a:lnTo>
                    <a:pt x="49197" y="1480"/>
                  </a:lnTo>
                  <a:lnTo>
                    <a:pt x="48263" y="1220"/>
                  </a:lnTo>
                  <a:lnTo>
                    <a:pt x="47329" y="987"/>
                  </a:lnTo>
                  <a:lnTo>
                    <a:pt x="46394" y="805"/>
                  </a:lnTo>
                  <a:lnTo>
                    <a:pt x="45460" y="623"/>
                  </a:lnTo>
                  <a:lnTo>
                    <a:pt x="44500" y="442"/>
                  </a:lnTo>
                  <a:lnTo>
                    <a:pt x="43540" y="312"/>
                  </a:lnTo>
                  <a:lnTo>
                    <a:pt x="42580" y="208"/>
                  </a:lnTo>
                  <a:lnTo>
                    <a:pt x="41594" y="130"/>
                  </a:lnTo>
                  <a:lnTo>
                    <a:pt x="40608" y="52"/>
                  </a:lnTo>
                  <a:lnTo>
                    <a:pt x="39622" y="26"/>
                  </a:lnTo>
                  <a:lnTo>
                    <a:pt x="38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1078725" y="3535350"/>
              <a:ext cx="1718375" cy="1719050"/>
            </a:xfrm>
            <a:custGeom>
              <a:avLst/>
              <a:gdLst/>
              <a:ahLst/>
              <a:cxnLst/>
              <a:rect l="l" t="t" r="r" b="b"/>
              <a:pathLst>
                <a:path w="68735" h="68762" extrusionOk="0">
                  <a:moveTo>
                    <a:pt x="35237" y="857"/>
                  </a:moveTo>
                  <a:lnTo>
                    <a:pt x="36093" y="883"/>
                  </a:lnTo>
                  <a:lnTo>
                    <a:pt x="36949" y="935"/>
                  </a:lnTo>
                  <a:lnTo>
                    <a:pt x="37779" y="1013"/>
                  </a:lnTo>
                  <a:lnTo>
                    <a:pt x="38636" y="1117"/>
                  </a:lnTo>
                  <a:lnTo>
                    <a:pt x="39466" y="1246"/>
                  </a:lnTo>
                  <a:lnTo>
                    <a:pt x="40296" y="1376"/>
                  </a:lnTo>
                  <a:lnTo>
                    <a:pt x="41127" y="1532"/>
                  </a:lnTo>
                  <a:lnTo>
                    <a:pt x="41931" y="1713"/>
                  </a:lnTo>
                  <a:lnTo>
                    <a:pt x="42735" y="1895"/>
                  </a:lnTo>
                  <a:lnTo>
                    <a:pt x="43540" y="2129"/>
                  </a:lnTo>
                  <a:lnTo>
                    <a:pt x="44318" y="2362"/>
                  </a:lnTo>
                  <a:lnTo>
                    <a:pt x="45122" y="2622"/>
                  </a:lnTo>
                  <a:lnTo>
                    <a:pt x="45875" y="2881"/>
                  </a:lnTo>
                  <a:lnTo>
                    <a:pt x="46653" y="3166"/>
                  </a:lnTo>
                  <a:lnTo>
                    <a:pt x="47406" y="3478"/>
                  </a:lnTo>
                  <a:lnTo>
                    <a:pt x="48158" y="3815"/>
                  </a:lnTo>
                  <a:lnTo>
                    <a:pt x="48885" y="4152"/>
                  </a:lnTo>
                  <a:lnTo>
                    <a:pt x="49611" y="4516"/>
                  </a:lnTo>
                  <a:lnTo>
                    <a:pt x="50338" y="4905"/>
                  </a:lnTo>
                  <a:lnTo>
                    <a:pt x="51038" y="5294"/>
                  </a:lnTo>
                  <a:lnTo>
                    <a:pt x="51739" y="5709"/>
                  </a:lnTo>
                  <a:lnTo>
                    <a:pt x="52414" y="6124"/>
                  </a:lnTo>
                  <a:lnTo>
                    <a:pt x="53088" y="6591"/>
                  </a:lnTo>
                  <a:lnTo>
                    <a:pt x="53763" y="7033"/>
                  </a:lnTo>
                  <a:lnTo>
                    <a:pt x="54412" y="7526"/>
                  </a:lnTo>
                  <a:lnTo>
                    <a:pt x="55060" y="8019"/>
                  </a:lnTo>
                  <a:lnTo>
                    <a:pt x="55683" y="8512"/>
                  </a:lnTo>
                  <a:lnTo>
                    <a:pt x="56306" y="9031"/>
                  </a:lnTo>
                  <a:lnTo>
                    <a:pt x="56902" y="9575"/>
                  </a:lnTo>
                  <a:lnTo>
                    <a:pt x="57499" y="10120"/>
                  </a:lnTo>
                  <a:lnTo>
                    <a:pt x="58070" y="10665"/>
                  </a:lnTo>
                  <a:lnTo>
                    <a:pt x="58615" y="11262"/>
                  </a:lnTo>
                  <a:lnTo>
                    <a:pt x="59186" y="11833"/>
                  </a:lnTo>
                  <a:lnTo>
                    <a:pt x="59705" y="12456"/>
                  </a:lnTo>
                  <a:lnTo>
                    <a:pt x="60224" y="13052"/>
                  </a:lnTo>
                  <a:lnTo>
                    <a:pt x="60743" y="13675"/>
                  </a:lnTo>
                  <a:lnTo>
                    <a:pt x="61236" y="14324"/>
                  </a:lnTo>
                  <a:lnTo>
                    <a:pt x="61703" y="14972"/>
                  </a:lnTo>
                  <a:lnTo>
                    <a:pt x="62170" y="15647"/>
                  </a:lnTo>
                  <a:lnTo>
                    <a:pt x="62611" y="16322"/>
                  </a:lnTo>
                  <a:lnTo>
                    <a:pt x="63026" y="16996"/>
                  </a:lnTo>
                  <a:lnTo>
                    <a:pt x="63441" y="17697"/>
                  </a:lnTo>
                  <a:lnTo>
                    <a:pt x="63856" y="18397"/>
                  </a:lnTo>
                  <a:lnTo>
                    <a:pt x="64220" y="19124"/>
                  </a:lnTo>
                  <a:lnTo>
                    <a:pt x="64583" y="19851"/>
                  </a:lnTo>
                  <a:lnTo>
                    <a:pt x="64920" y="20577"/>
                  </a:lnTo>
                  <a:lnTo>
                    <a:pt x="65257" y="21330"/>
                  </a:lnTo>
                  <a:lnTo>
                    <a:pt x="65569" y="22082"/>
                  </a:lnTo>
                  <a:lnTo>
                    <a:pt x="65854" y="22860"/>
                  </a:lnTo>
                  <a:lnTo>
                    <a:pt x="66140" y="23639"/>
                  </a:lnTo>
                  <a:lnTo>
                    <a:pt x="66373" y="24417"/>
                  </a:lnTo>
                  <a:lnTo>
                    <a:pt x="66633" y="25196"/>
                  </a:lnTo>
                  <a:lnTo>
                    <a:pt x="66840" y="26000"/>
                  </a:lnTo>
                  <a:lnTo>
                    <a:pt x="67048" y="26804"/>
                  </a:lnTo>
                  <a:lnTo>
                    <a:pt x="67204" y="27635"/>
                  </a:lnTo>
                  <a:lnTo>
                    <a:pt x="67359" y="28439"/>
                  </a:lnTo>
                  <a:lnTo>
                    <a:pt x="67515" y="29269"/>
                  </a:lnTo>
                  <a:lnTo>
                    <a:pt x="67619" y="30100"/>
                  </a:lnTo>
                  <a:lnTo>
                    <a:pt x="67722" y="30956"/>
                  </a:lnTo>
                  <a:lnTo>
                    <a:pt x="67800" y="31786"/>
                  </a:lnTo>
                  <a:lnTo>
                    <a:pt x="67852" y="32643"/>
                  </a:lnTo>
                  <a:lnTo>
                    <a:pt x="67878" y="33499"/>
                  </a:lnTo>
                  <a:lnTo>
                    <a:pt x="67904" y="34381"/>
                  </a:lnTo>
                  <a:lnTo>
                    <a:pt x="67878" y="35237"/>
                  </a:lnTo>
                  <a:lnTo>
                    <a:pt x="67852" y="36094"/>
                  </a:lnTo>
                  <a:lnTo>
                    <a:pt x="67800" y="36950"/>
                  </a:lnTo>
                  <a:lnTo>
                    <a:pt x="67722" y="37806"/>
                  </a:lnTo>
                  <a:lnTo>
                    <a:pt x="67619" y="38636"/>
                  </a:lnTo>
                  <a:lnTo>
                    <a:pt x="67515" y="39467"/>
                  </a:lnTo>
                  <a:lnTo>
                    <a:pt x="67359" y="40297"/>
                  </a:lnTo>
                  <a:lnTo>
                    <a:pt x="67204" y="41127"/>
                  </a:lnTo>
                  <a:lnTo>
                    <a:pt x="67048" y="41932"/>
                  </a:lnTo>
                  <a:lnTo>
                    <a:pt x="66840" y="42736"/>
                  </a:lnTo>
                  <a:lnTo>
                    <a:pt x="66633" y="43540"/>
                  </a:lnTo>
                  <a:lnTo>
                    <a:pt x="66373" y="44345"/>
                  </a:lnTo>
                  <a:lnTo>
                    <a:pt x="66140" y="45123"/>
                  </a:lnTo>
                  <a:lnTo>
                    <a:pt x="65854" y="45902"/>
                  </a:lnTo>
                  <a:lnTo>
                    <a:pt x="65569" y="46654"/>
                  </a:lnTo>
                  <a:lnTo>
                    <a:pt x="65257" y="47407"/>
                  </a:lnTo>
                  <a:lnTo>
                    <a:pt x="64920" y="48159"/>
                  </a:lnTo>
                  <a:lnTo>
                    <a:pt x="64583" y="48886"/>
                  </a:lnTo>
                  <a:lnTo>
                    <a:pt x="64220" y="49612"/>
                  </a:lnTo>
                  <a:lnTo>
                    <a:pt x="63856" y="50339"/>
                  </a:lnTo>
                  <a:lnTo>
                    <a:pt x="63441" y="51039"/>
                  </a:lnTo>
                  <a:lnTo>
                    <a:pt x="63026" y="51740"/>
                  </a:lnTo>
                  <a:lnTo>
                    <a:pt x="62611" y="52440"/>
                  </a:lnTo>
                  <a:lnTo>
                    <a:pt x="62170" y="53115"/>
                  </a:lnTo>
                  <a:lnTo>
                    <a:pt x="61703" y="53764"/>
                  </a:lnTo>
                  <a:lnTo>
                    <a:pt x="61236" y="54412"/>
                  </a:lnTo>
                  <a:lnTo>
                    <a:pt x="60743" y="55061"/>
                  </a:lnTo>
                  <a:lnTo>
                    <a:pt x="60224" y="55684"/>
                  </a:lnTo>
                  <a:lnTo>
                    <a:pt x="59705" y="56306"/>
                  </a:lnTo>
                  <a:lnTo>
                    <a:pt x="59186" y="56903"/>
                  </a:lnTo>
                  <a:lnTo>
                    <a:pt x="58615" y="57500"/>
                  </a:lnTo>
                  <a:lnTo>
                    <a:pt x="58070" y="58071"/>
                  </a:lnTo>
                  <a:lnTo>
                    <a:pt x="57499" y="58642"/>
                  </a:lnTo>
                  <a:lnTo>
                    <a:pt x="56902" y="59187"/>
                  </a:lnTo>
                  <a:lnTo>
                    <a:pt x="56306" y="59706"/>
                  </a:lnTo>
                  <a:lnTo>
                    <a:pt x="55683" y="60224"/>
                  </a:lnTo>
                  <a:lnTo>
                    <a:pt x="55060" y="60743"/>
                  </a:lnTo>
                  <a:lnTo>
                    <a:pt x="54412" y="61236"/>
                  </a:lnTo>
                  <a:lnTo>
                    <a:pt x="53763" y="61703"/>
                  </a:lnTo>
                  <a:lnTo>
                    <a:pt x="53088" y="62170"/>
                  </a:lnTo>
                  <a:lnTo>
                    <a:pt x="52414" y="62612"/>
                  </a:lnTo>
                  <a:lnTo>
                    <a:pt x="51739" y="63053"/>
                  </a:lnTo>
                  <a:lnTo>
                    <a:pt x="51038" y="63442"/>
                  </a:lnTo>
                  <a:lnTo>
                    <a:pt x="50338" y="63857"/>
                  </a:lnTo>
                  <a:lnTo>
                    <a:pt x="49611" y="64220"/>
                  </a:lnTo>
                  <a:lnTo>
                    <a:pt x="48885" y="64584"/>
                  </a:lnTo>
                  <a:lnTo>
                    <a:pt x="48158" y="64947"/>
                  </a:lnTo>
                  <a:lnTo>
                    <a:pt x="47406" y="65258"/>
                  </a:lnTo>
                  <a:lnTo>
                    <a:pt x="46653" y="65570"/>
                  </a:lnTo>
                  <a:lnTo>
                    <a:pt x="45875" y="65855"/>
                  </a:lnTo>
                  <a:lnTo>
                    <a:pt x="45122" y="66140"/>
                  </a:lnTo>
                  <a:lnTo>
                    <a:pt x="44318" y="66400"/>
                  </a:lnTo>
                  <a:lnTo>
                    <a:pt x="43540" y="66633"/>
                  </a:lnTo>
                  <a:lnTo>
                    <a:pt x="42735" y="66841"/>
                  </a:lnTo>
                  <a:lnTo>
                    <a:pt x="41931" y="67049"/>
                  </a:lnTo>
                  <a:lnTo>
                    <a:pt x="41127" y="67230"/>
                  </a:lnTo>
                  <a:lnTo>
                    <a:pt x="40296" y="67386"/>
                  </a:lnTo>
                  <a:lnTo>
                    <a:pt x="39466" y="67516"/>
                  </a:lnTo>
                  <a:lnTo>
                    <a:pt x="38636" y="67619"/>
                  </a:lnTo>
                  <a:lnTo>
                    <a:pt x="37779" y="67723"/>
                  </a:lnTo>
                  <a:lnTo>
                    <a:pt x="36949" y="67801"/>
                  </a:lnTo>
                  <a:lnTo>
                    <a:pt x="36093" y="67853"/>
                  </a:lnTo>
                  <a:lnTo>
                    <a:pt x="35237" y="67879"/>
                  </a:lnTo>
                  <a:lnTo>
                    <a:pt x="34380" y="67905"/>
                  </a:lnTo>
                  <a:lnTo>
                    <a:pt x="33498" y="67879"/>
                  </a:lnTo>
                  <a:lnTo>
                    <a:pt x="32642" y="67853"/>
                  </a:lnTo>
                  <a:lnTo>
                    <a:pt x="31786" y="67801"/>
                  </a:lnTo>
                  <a:lnTo>
                    <a:pt x="30955" y="67723"/>
                  </a:lnTo>
                  <a:lnTo>
                    <a:pt x="30099" y="67619"/>
                  </a:lnTo>
                  <a:lnTo>
                    <a:pt x="29269" y="67516"/>
                  </a:lnTo>
                  <a:lnTo>
                    <a:pt x="28438" y="67386"/>
                  </a:lnTo>
                  <a:lnTo>
                    <a:pt x="27608" y="67230"/>
                  </a:lnTo>
                  <a:lnTo>
                    <a:pt x="26804" y="67049"/>
                  </a:lnTo>
                  <a:lnTo>
                    <a:pt x="25999" y="66841"/>
                  </a:lnTo>
                  <a:lnTo>
                    <a:pt x="25195" y="66633"/>
                  </a:lnTo>
                  <a:lnTo>
                    <a:pt x="24417" y="66400"/>
                  </a:lnTo>
                  <a:lnTo>
                    <a:pt x="23638" y="66140"/>
                  </a:lnTo>
                  <a:lnTo>
                    <a:pt x="22860" y="65855"/>
                  </a:lnTo>
                  <a:lnTo>
                    <a:pt x="22081" y="65570"/>
                  </a:lnTo>
                  <a:lnTo>
                    <a:pt x="21329" y="65258"/>
                  </a:lnTo>
                  <a:lnTo>
                    <a:pt x="20576" y="64947"/>
                  </a:lnTo>
                  <a:lnTo>
                    <a:pt x="19850" y="64584"/>
                  </a:lnTo>
                  <a:lnTo>
                    <a:pt x="19123" y="64220"/>
                  </a:lnTo>
                  <a:lnTo>
                    <a:pt x="18397" y="63857"/>
                  </a:lnTo>
                  <a:lnTo>
                    <a:pt x="17696" y="63442"/>
                  </a:lnTo>
                  <a:lnTo>
                    <a:pt x="16996" y="63053"/>
                  </a:lnTo>
                  <a:lnTo>
                    <a:pt x="16321" y="62612"/>
                  </a:lnTo>
                  <a:lnTo>
                    <a:pt x="15646" y="62170"/>
                  </a:lnTo>
                  <a:lnTo>
                    <a:pt x="14972" y="61703"/>
                  </a:lnTo>
                  <a:lnTo>
                    <a:pt x="14323" y="61236"/>
                  </a:lnTo>
                  <a:lnTo>
                    <a:pt x="13674" y="60743"/>
                  </a:lnTo>
                  <a:lnTo>
                    <a:pt x="13052" y="60224"/>
                  </a:lnTo>
                  <a:lnTo>
                    <a:pt x="12429" y="59706"/>
                  </a:lnTo>
                  <a:lnTo>
                    <a:pt x="11832" y="59187"/>
                  </a:lnTo>
                  <a:lnTo>
                    <a:pt x="11235" y="58642"/>
                  </a:lnTo>
                  <a:lnTo>
                    <a:pt x="10664" y="58071"/>
                  </a:lnTo>
                  <a:lnTo>
                    <a:pt x="10120" y="57500"/>
                  </a:lnTo>
                  <a:lnTo>
                    <a:pt x="9549" y="56903"/>
                  </a:lnTo>
                  <a:lnTo>
                    <a:pt x="9030" y="56306"/>
                  </a:lnTo>
                  <a:lnTo>
                    <a:pt x="8511" y="55684"/>
                  </a:lnTo>
                  <a:lnTo>
                    <a:pt x="7992" y="55061"/>
                  </a:lnTo>
                  <a:lnTo>
                    <a:pt x="7499" y="54412"/>
                  </a:lnTo>
                  <a:lnTo>
                    <a:pt x="7032" y="53764"/>
                  </a:lnTo>
                  <a:lnTo>
                    <a:pt x="6565" y="53115"/>
                  </a:lnTo>
                  <a:lnTo>
                    <a:pt x="6124" y="52440"/>
                  </a:lnTo>
                  <a:lnTo>
                    <a:pt x="5709" y="51740"/>
                  </a:lnTo>
                  <a:lnTo>
                    <a:pt x="5293" y="51039"/>
                  </a:lnTo>
                  <a:lnTo>
                    <a:pt x="4904" y="50339"/>
                  </a:lnTo>
                  <a:lnTo>
                    <a:pt x="4515" y="49612"/>
                  </a:lnTo>
                  <a:lnTo>
                    <a:pt x="4152" y="48886"/>
                  </a:lnTo>
                  <a:lnTo>
                    <a:pt x="3814" y="48159"/>
                  </a:lnTo>
                  <a:lnTo>
                    <a:pt x="3477" y="47407"/>
                  </a:lnTo>
                  <a:lnTo>
                    <a:pt x="3166" y="46654"/>
                  </a:lnTo>
                  <a:lnTo>
                    <a:pt x="2880" y="45902"/>
                  </a:lnTo>
                  <a:lnTo>
                    <a:pt x="2595" y="45123"/>
                  </a:lnTo>
                  <a:lnTo>
                    <a:pt x="2361" y="44345"/>
                  </a:lnTo>
                  <a:lnTo>
                    <a:pt x="2128" y="43540"/>
                  </a:lnTo>
                  <a:lnTo>
                    <a:pt x="1894" y="42736"/>
                  </a:lnTo>
                  <a:lnTo>
                    <a:pt x="1713" y="41932"/>
                  </a:lnTo>
                  <a:lnTo>
                    <a:pt x="1531" y="41127"/>
                  </a:lnTo>
                  <a:lnTo>
                    <a:pt x="1375" y="40297"/>
                  </a:lnTo>
                  <a:lnTo>
                    <a:pt x="1220" y="39467"/>
                  </a:lnTo>
                  <a:lnTo>
                    <a:pt x="1116" y="38636"/>
                  </a:lnTo>
                  <a:lnTo>
                    <a:pt x="1012" y="37806"/>
                  </a:lnTo>
                  <a:lnTo>
                    <a:pt x="934" y="36950"/>
                  </a:lnTo>
                  <a:lnTo>
                    <a:pt x="882" y="36094"/>
                  </a:lnTo>
                  <a:lnTo>
                    <a:pt x="856" y="35237"/>
                  </a:lnTo>
                  <a:lnTo>
                    <a:pt x="830" y="34381"/>
                  </a:lnTo>
                  <a:lnTo>
                    <a:pt x="856" y="33499"/>
                  </a:lnTo>
                  <a:lnTo>
                    <a:pt x="882" y="32643"/>
                  </a:lnTo>
                  <a:lnTo>
                    <a:pt x="934" y="31786"/>
                  </a:lnTo>
                  <a:lnTo>
                    <a:pt x="1012" y="30956"/>
                  </a:lnTo>
                  <a:lnTo>
                    <a:pt x="1116" y="30100"/>
                  </a:lnTo>
                  <a:lnTo>
                    <a:pt x="1220" y="29269"/>
                  </a:lnTo>
                  <a:lnTo>
                    <a:pt x="1375" y="28439"/>
                  </a:lnTo>
                  <a:lnTo>
                    <a:pt x="1531" y="27635"/>
                  </a:lnTo>
                  <a:lnTo>
                    <a:pt x="1713" y="26804"/>
                  </a:lnTo>
                  <a:lnTo>
                    <a:pt x="1894" y="26000"/>
                  </a:lnTo>
                  <a:lnTo>
                    <a:pt x="2128" y="25196"/>
                  </a:lnTo>
                  <a:lnTo>
                    <a:pt x="2361" y="24417"/>
                  </a:lnTo>
                  <a:lnTo>
                    <a:pt x="2595" y="23639"/>
                  </a:lnTo>
                  <a:lnTo>
                    <a:pt x="2880" y="22860"/>
                  </a:lnTo>
                  <a:lnTo>
                    <a:pt x="3166" y="22082"/>
                  </a:lnTo>
                  <a:lnTo>
                    <a:pt x="3477" y="21330"/>
                  </a:lnTo>
                  <a:lnTo>
                    <a:pt x="3814" y="20577"/>
                  </a:lnTo>
                  <a:lnTo>
                    <a:pt x="4152" y="19851"/>
                  </a:lnTo>
                  <a:lnTo>
                    <a:pt x="4515" y="19124"/>
                  </a:lnTo>
                  <a:lnTo>
                    <a:pt x="4904" y="18397"/>
                  </a:lnTo>
                  <a:lnTo>
                    <a:pt x="5293" y="17697"/>
                  </a:lnTo>
                  <a:lnTo>
                    <a:pt x="5709" y="16996"/>
                  </a:lnTo>
                  <a:lnTo>
                    <a:pt x="6124" y="16322"/>
                  </a:lnTo>
                  <a:lnTo>
                    <a:pt x="6565" y="15647"/>
                  </a:lnTo>
                  <a:lnTo>
                    <a:pt x="7032" y="14972"/>
                  </a:lnTo>
                  <a:lnTo>
                    <a:pt x="7499" y="14324"/>
                  </a:lnTo>
                  <a:lnTo>
                    <a:pt x="7992" y="13675"/>
                  </a:lnTo>
                  <a:lnTo>
                    <a:pt x="8511" y="13052"/>
                  </a:lnTo>
                  <a:lnTo>
                    <a:pt x="9030" y="12456"/>
                  </a:lnTo>
                  <a:lnTo>
                    <a:pt x="9549" y="11833"/>
                  </a:lnTo>
                  <a:lnTo>
                    <a:pt x="10120" y="11262"/>
                  </a:lnTo>
                  <a:lnTo>
                    <a:pt x="10664" y="10665"/>
                  </a:lnTo>
                  <a:lnTo>
                    <a:pt x="11235" y="10120"/>
                  </a:lnTo>
                  <a:lnTo>
                    <a:pt x="11832" y="9575"/>
                  </a:lnTo>
                  <a:lnTo>
                    <a:pt x="12429" y="9031"/>
                  </a:lnTo>
                  <a:lnTo>
                    <a:pt x="13052" y="8512"/>
                  </a:lnTo>
                  <a:lnTo>
                    <a:pt x="13674" y="8019"/>
                  </a:lnTo>
                  <a:lnTo>
                    <a:pt x="14323" y="7526"/>
                  </a:lnTo>
                  <a:lnTo>
                    <a:pt x="14972" y="7033"/>
                  </a:lnTo>
                  <a:lnTo>
                    <a:pt x="15646" y="6591"/>
                  </a:lnTo>
                  <a:lnTo>
                    <a:pt x="16321" y="6124"/>
                  </a:lnTo>
                  <a:lnTo>
                    <a:pt x="16996" y="5709"/>
                  </a:lnTo>
                  <a:lnTo>
                    <a:pt x="17696" y="5294"/>
                  </a:lnTo>
                  <a:lnTo>
                    <a:pt x="18397" y="4905"/>
                  </a:lnTo>
                  <a:lnTo>
                    <a:pt x="19123" y="4516"/>
                  </a:lnTo>
                  <a:lnTo>
                    <a:pt x="19850" y="4152"/>
                  </a:lnTo>
                  <a:lnTo>
                    <a:pt x="20576" y="3815"/>
                  </a:lnTo>
                  <a:lnTo>
                    <a:pt x="21329" y="3478"/>
                  </a:lnTo>
                  <a:lnTo>
                    <a:pt x="22081" y="3166"/>
                  </a:lnTo>
                  <a:lnTo>
                    <a:pt x="22860" y="2881"/>
                  </a:lnTo>
                  <a:lnTo>
                    <a:pt x="23638" y="2622"/>
                  </a:lnTo>
                  <a:lnTo>
                    <a:pt x="24417" y="2362"/>
                  </a:lnTo>
                  <a:lnTo>
                    <a:pt x="25195" y="2129"/>
                  </a:lnTo>
                  <a:lnTo>
                    <a:pt x="25999" y="1895"/>
                  </a:lnTo>
                  <a:lnTo>
                    <a:pt x="26804" y="1713"/>
                  </a:lnTo>
                  <a:lnTo>
                    <a:pt x="27608" y="1532"/>
                  </a:lnTo>
                  <a:lnTo>
                    <a:pt x="28438" y="1376"/>
                  </a:lnTo>
                  <a:lnTo>
                    <a:pt x="29269" y="1246"/>
                  </a:lnTo>
                  <a:lnTo>
                    <a:pt x="30099" y="1117"/>
                  </a:lnTo>
                  <a:lnTo>
                    <a:pt x="30955" y="1013"/>
                  </a:lnTo>
                  <a:lnTo>
                    <a:pt x="31786" y="935"/>
                  </a:lnTo>
                  <a:lnTo>
                    <a:pt x="32642" y="883"/>
                  </a:lnTo>
                  <a:lnTo>
                    <a:pt x="33498" y="857"/>
                  </a:lnTo>
                  <a:close/>
                  <a:moveTo>
                    <a:pt x="33472" y="1"/>
                  </a:moveTo>
                  <a:lnTo>
                    <a:pt x="32590" y="53"/>
                  </a:lnTo>
                  <a:lnTo>
                    <a:pt x="31734" y="105"/>
                  </a:lnTo>
                  <a:lnTo>
                    <a:pt x="30851" y="183"/>
                  </a:lnTo>
                  <a:lnTo>
                    <a:pt x="29995" y="286"/>
                  </a:lnTo>
                  <a:lnTo>
                    <a:pt x="29139" y="390"/>
                  </a:lnTo>
                  <a:lnTo>
                    <a:pt x="28283" y="546"/>
                  </a:lnTo>
                  <a:lnTo>
                    <a:pt x="27452" y="701"/>
                  </a:lnTo>
                  <a:lnTo>
                    <a:pt x="26622" y="883"/>
                  </a:lnTo>
                  <a:lnTo>
                    <a:pt x="25792" y="1091"/>
                  </a:lnTo>
                  <a:lnTo>
                    <a:pt x="24961" y="1298"/>
                  </a:lnTo>
                  <a:lnTo>
                    <a:pt x="24157" y="1558"/>
                  </a:lnTo>
                  <a:lnTo>
                    <a:pt x="23353" y="1817"/>
                  </a:lnTo>
                  <a:lnTo>
                    <a:pt x="22548" y="2077"/>
                  </a:lnTo>
                  <a:lnTo>
                    <a:pt x="21770" y="2388"/>
                  </a:lnTo>
                  <a:lnTo>
                    <a:pt x="20991" y="2699"/>
                  </a:lnTo>
                  <a:lnTo>
                    <a:pt x="20239" y="3037"/>
                  </a:lnTo>
                  <a:lnTo>
                    <a:pt x="19487" y="3400"/>
                  </a:lnTo>
                  <a:lnTo>
                    <a:pt x="18734" y="3763"/>
                  </a:lnTo>
                  <a:lnTo>
                    <a:pt x="18008" y="4152"/>
                  </a:lnTo>
                  <a:lnTo>
                    <a:pt x="17281" y="4568"/>
                  </a:lnTo>
                  <a:lnTo>
                    <a:pt x="16555" y="4983"/>
                  </a:lnTo>
                  <a:lnTo>
                    <a:pt x="15854" y="5424"/>
                  </a:lnTo>
                  <a:lnTo>
                    <a:pt x="15153" y="5865"/>
                  </a:lnTo>
                  <a:lnTo>
                    <a:pt x="14479" y="6358"/>
                  </a:lnTo>
                  <a:lnTo>
                    <a:pt x="13804" y="6825"/>
                  </a:lnTo>
                  <a:lnTo>
                    <a:pt x="13155" y="7344"/>
                  </a:lnTo>
                  <a:lnTo>
                    <a:pt x="12507" y="7863"/>
                  </a:lnTo>
                  <a:lnTo>
                    <a:pt x="11884" y="8382"/>
                  </a:lnTo>
                  <a:lnTo>
                    <a:pt x="11261" y="8927"/>
                  </a:lnTo>
                  <a:lnTo>
                    <a:pt x="10664" y="9498"/>
                  </a:lnTo>
                  <a:lnTo>
                    <a:pt x="10068" y="10068"/>
                  </a:lnTo>
                  <a:lnTo>
                    <a:pt x="9497" y="10665"/>
                  </a:lnTo>
                  <a:lnTo>
                    <a:pt x="8926" y="11262"/>
                  </a:lnTo>
                  <a:lnTo>
                    <a:pt x="8381" y="11885"/>
                  </a:lnTo>
                  <a:lnTo>
                    <a:pt x="7862" y="12507"/>
                  </a:lnTo>
                  <a:lnTo>
                    <a:pt x="7343" y="13156"/>
                  </a:lnTo>
                  <a:lnTo>
                    <a:pt x="6824" y="13831"/>
                  </a:lnTo>
                  <a:lnTo>
                    <a:pt x="6331" y="14479"/>
                  </a:lnTo>
                  <a:lnTo>
                    <a:pt x="5864" y="15180"/>
                  </a:lnTo>
                  <a:lnTo>
                    <a:pt x="5423" y="15855"/>
                  </a:lnTo>
                  <a:lnTo>
                    <a:pt x="4982" y="16555"/>
                  </a:lnTo>
                  <a:lnTo>
                    <a:pt x="4541" y="17282"/>
                  </a:lnTo>
                  <a:lnTo>
                    <a:pt x="4152" y="18008"/>
                  </a:lnTo>
                  <a:lnTo>
                    <a:pt x="3763" y="18735"/>
                  </a:lnTo>
                  <a:lnTo>
                    <a:pt x="3399" y="19487"/>
                  </a:lnTo>
                  <a:lnTo>
                    <a:pt x="3036" y="20240"/>
                  </a:lnTo>
                  <a:lnTo>
                    <a:pt x="2699" y="21018"/>
                  </a:lnTo>
                  <a:lnTo>
                    <a:pt x="2387" y="21771"/>
                  </a:lnTo>
                  <a:lnTo>
                    <a:pt x="2076" y="22575"/>
                  </a:lnTo>
                  <a:lnTo>
                    <a:pt x="1791" y="23353"/>
                  </a:lnTo>
                  <a:lnTo>
                    <a:pt x="1531" y="24158"/>
                  </a:lnTo>
                  <a:lnTo>
                    <a:pt x="1298" y="24962"/>
                  </a:lnTo>
                  <a:lnTo>
                    <a:pt x="1064" y="25792"/>
                  </a:lnTo>
                  <a:lnTo>
                    <a:pt x="882" y="26623"/>
                  </a:lnTo>
                  <a:lnTo>
                    <a:pt x="701" y="27453"/>
                  </a:lnTo>
                  <a:lnTo>
                    <a:pt x="519" y="28309"/>
                  </a:lnTo>
                  <a:lnTo>
                    <a:pt x="389" y="29140"/>
                  </a:lnTo>
                  <a:lnTo>
                    <a:pt x="260" y="29996"/>
                  </a:lnTo>
                  <a:lnTo>
                    <a:pt x="182" y="30852"/>
                  </a:lnTo>
                  <a:lnTo>
                    <a:pt x="104" y="31734"/>
                  </a:lnTo>
                  <a:lnTo>
                    <a:pt x="26" y="32617"/>
                  </a:lnTo>
                  <a:lnTo>
                    <a:pt x="0" y="33499"/>
                  </a:lnTo>
                  <a:lnTo>
                    <a:pt x="0" y="34381"/>
                  </a:lnTo>
                  <a:lnTo>
                    <a:pt x="0" y="35263"/>
                  </a:lnTo>
                  <a:lnTo>
                    <a:pt x="26" y="36145"/>
                  </a:lnTo>
                  <a:lnTo>
                    <a:pt x="104" y="37028"/>
                  </a:lnTo>
                  <a:lnTo>
                    <a:pt x="182" y="37884"/>
                  </a:lnTo>
                  <a:lnTo>
                    <a:pt x="260" y="38740"/>
                  </a:lnTo>
                  <a:lnTo>
                    <a:pt x="389" y="39596"/>
                  </a:lnTo>
                  <a:lnTo>
                    <a:pt x="519" y="40453"/>
                  </a:lnTo>
                  <a:lnTo>
                    <a:pt x="701" y="41283"/>
                  </a:lnTo>
                  <a:lnTo>
                    <a:pt x="882" y="42139"/>
                  </a:lnTo>
                  <a:lnTo>
                    <a:pt x="1064" y="42944"/>
                  </a:lnTo>
                  <a:lnTo>
                    <a:pt x="1298" y="43774"/>
                  </a:lnTo>
                  <a:lnTo>
                    <a:pt x="1531" y="44578"/>
                  </a:lnTo>
                  <a:lnTo>
                    <a:pt x="1791" y="45383"/>
                  </a:lnTo>
                  <a:lnTo>
                    <a:pt x="2076" y="46187"/>
                  </a:lnTo>
                  <a:lnTo>
                    <a:pt x="2387" y="46965"/>
                  </a:lnTo>
                  <a:lnTo>
                    <a:pt x="2699" y="47744"/>
                  </a:lnTo>
                  <a:lnTo>
                    <a:pt x="3036" y="48496"/>
                  </a:lnTo>
                  <a:lnTo>
                    <a:pt x="3399" y="49275"/>
                  </a:lnTo>
                  <a:lnTo>
                    <a:pt x="3763" y="50001"/>
                  </a:lnTo>
                  <a:lnTo>
                    <a:pt x="4152" y="50754"/>
                  </a:lnTo>
                  <a:lnTo>
                    <a:pt x="4541" y="51480"/>
                  </a:lnTo>
                  <a:lnTo>
                    <a:pt x="4982" y="52181"/>
                  </a:lnTo>
                  <a:lnTo>
                    <a:pt x="5423" y="52881"/>
                  </a:lnTo>
                  <a:lnTo>
                    <a:pt x="5864" y="53582"/>
                  </a:lnTo>
                  <a:lnTo>
                    <a:pt x="6331" y="54257"/>
                  </a:lnTo>
                  <a:lnTo>
                    <a:pt x="6824" y="54931"/>
                  </a:lnTo>
                  <a:lnTo>
                    <a:pt x="7343" y="55580"/>
                  </a:lnTo>
                  <a:lnTo>
                    <a:pt x="7862" y="56229"/>
                  </a:lnTo>
                  <a:lnTo>
                    <a:pt x="8381" y="56851"/>
                  </a:lnTo>
                  <a:lnTo>
                    <a:pt x="8926" y="57474"/>
                  </a:lnTo>
                  <a:lnTo>
                    <a:pt x="9497" y="58071"/>
                  </a:lnTo>
                  <a:lnTo>
                    <a:pt x="10068" y="58668"/>
                  </a:lnTo>
                  <a:lnTo>
                    <a:pt x="10664" y="59238"/>
                  </a:lnTo>
                  <a:lnTo>
                    <a:pt x="11261" y="59809"/>
                  </a:lnTo>
                  <a:lnTo>
                    <a:pt x="11884" y="60354"/>
                  </a:lnTo>
                  <a:lnTo>
                    <a:pt x="12507" y="60899"/>
                  </a:lnTo>
                  <a:lnTo>
                    <a:pt x="13155" y="61418"/>
                  </a:lnTo>
                  <a:lnTo>
                    <a:pt x="13804" y="61911"/>
                  </a:lnTo>
                  <a:lnTo>
                    <a:pt x="14479" y="62404"/>
                  </a:lnTo>
                  <a:lnTo>
                    <a:pt x="15153" y="62871"/>
                  </a:lnTo>
                  <a:lnTo>
                    <a:pt x="15854" y="63338"/>
                  </a:lnTo>
                  <a:lnTo>
                    <a:pt x="16555" y="63779"/>
                  </a:lnTo>
                  <a:lnTo>
                    <a:pt x="17281" y="64194"/>
                  </a:lnTo>
                  <a:lnTo>
                    <a:pt x="18008" y="64584"/>
                  </a:lnTo>
                  <a:lnTo>
                    <a:pt x="18734" y="64973"/>
                  </a:lnTo>
                  <a:lnTo>
                    <a:pt x="19487" y="65362"/>
                  </a:lnTo>
                  <a:lnTo>
                    <a:pt x="20239" y="65699"/>
                  </a:lnTo>
                  <a:lnTo>
                    <a:pt x="20991" y="66037"/>
                  </a:lnTo>
                  <a:lnTo>
                    <a:pt x="21770" y="66374"/>
                  </a:lnTo>
                  <a:lnTo>
                    <a:pt x="22548" y="66659"/>
                  </a:lnTo>
                  <a:lnTo>
                    <a:pt x="23353" y="66945"/>
                  </a:lnTo>
                  <a:lnTo>
                    <a:pt x="24157" y="67204"/>
                  </a:lnTo>
                  <a:lnTo>
                    <a:pt x="24961" y="67438"/>
                  </a:lnTo>
                  <a:lnTo>
                    <a:pt x="25792" y="67671"/>
                  </a:lnTo>
                  <a:lnTo>
                    <a:pt x="26622" y="67879"/>
                  </a:lnTo>
                  <a:lnTo>
                    <a:pt x="27452" y="68061"/>
                  </a:lnTo>
                  <a:lnTo>
                    <a:pt x="28283" y="68216"/>
                  </a:lnTo>
                  <a:lnTo>
                    <a:pt x="29139" y="68346"/>
                  </a:lnTo>
                  <a:lnTo>
                    <a:pt x="29995" y="68476"/>
                  </a:lnTo>
                  <a:lnTo>
                    <a:pt x="30851" y="68579"/>
                  </a:lnTo>
                  <a:lnTo>
                    <a:pt x="31734" y="68657"/>
                  </a:lnTo>
                  <a:lnTo>
                    <a:pt x="32590" y="68709"/>
                  </a:lnTo>
                  <a:lnTo>
                    <a:pt x="33472" y="68735"/>
                  </a:lnTo>
                  <a:lnTo>
                    <a:pt x="34380" y="68761"/>
                  </a:lnTo>
                  <a:lnTo>
                    <a:pt x="35262" y="68735"/>
                  </a:lnTo>
                  <a:lnTo>
                    <a:pt x="36145" y="68709"/>
                  </a:lnTo>
                  <a:lnTo>
                    <a:pt x="37001" y="68657"/>
                  </a:lnTo>
                  <a:lnTo>
                    <a:pt x="37883" y="68579"/>
                  </a:lnTo>
                  <a:lnTo>
                    <a:pt x="38739" y="68476"/>
                  </a:lnTo>
                  <a:lnTo>
                    <a:pt x="39596" y="68346"/>
                  </a:lnTo>
                  <a:lnTo>
                    <a:pt x="40452" y="68216"/>
                  </a:lnTo>
                  <a:lnTo>
                    <a:pt x="41282" y="68061"/>
                  </a:lnTo>
                  <a:lnTo>
                    <a:pt x="42113" y="67879"/>
                  </a:lnTo>
                  <a:lnTo>
                    <a:pt x="42943" y="67671"/>
                  </a:lnTo>
                  <a:lnTo>
                    <a:pt x="43773" y="67438"/>
                  </a:lnTo>
                  <a:lnTo>
                    <a:pt x="44578" y="67204"/>
                  </a:lnTo>
                  <a:lnTo>
                    <a:pt x="45382" y="66945"/>
                  </a:lnTo>
                  <a:lnTo>
                    <a:pt x="46186" y="66659"/>
                  </a:lnTo>
                  <a:lnTo>
                    <a:pt x="46965" y="66374"/>
                  </a:lnTo>
                  <a:lnTo>
                    <a:pt x="47743" y="66037"/>
                  </a:lnTo>
                  <a:lnTo>
                    <a:pt x="48496" y="65699"/>
                  </a:lnTo>
                  <a:lnTo>
                    <a:pt x="49248" y="65362"/>
                  </a:lnTo>
                  <a:lnTo>
                    <a:pt x="50000" y="64973"/>
                  </a:lnTo>
                  <a:lnTo>
                    <a:pt x="50753" y="64584"/>
                  </a:lnTo>
                  <a:lnTo>
                    <a:pt x="51454" y="64194"/>
                  </a:lnTo>
                  <a:lnTo>
                    <a:pt x="52180" y="63779"/>
                  </a:lnTo>
                  <a:lnTo>
                    <a:pt x="52881" y="63338"/>
                  </a:lnTo>
                  <a:lnTo>
                    <a:pt x="53581" y="62871"/>
                  </a:lnTo>
                  <a:lnTo>
                    <a:pt x="54256" y="62404"/>
                  </a:lnTo>
                  <a:lnTo>
                    <a:pt x="54930" y="61911"/>
                  </a:lnTo>
                  <a:lnTo>
                    <a:pt x="55579" y="61418"/>
                  </a:lnTo>
                  <a:lnTo>
                    <a:pt x="56228" y="60899"/>
                  </a:lnTo>
                  <a:lnTo>
                    <a:pt x="56851" y="60354"/>
                  </a:lnTo>
                  <a:lnTo>
                    <a:pt x="57473" y="59809"/>
                  </a:lnTo>
                  <a:lnTo>
                    <a:pt x="58070" y="59238"/>
                  </a:lnTo>
                  <a:lnTo>
                    <a:pt x="58667" y="58668"/>
                  </a:lnTo>
                  <a:lnTo>
                    <a:pt x="59238" y="58071"/>
                  </a:lnTo>
                  <a:lnTo>
                    <a:pt x="59809" y="57474"/>
                  </a:lnTo>
                  <a:lnTo>
                    <a:pt x="60353" y="56851"/>
                  </a:lnTo>
                  <a:lnTo>
                    <a:pt x="60872" y="56229"/>
                  </a:lnTo>
                  <a:lnTo>
                    <a:pt x="61391" y="55580"/>
                  </a:lnTo>
                  <a:lnTo>
                    <a:pt x="61910" y="54931"/>
                  </a:lnTo>
                  <a:lnTo>
                    <a:pt x="62403" y="54257"/>
                  </a:lnTo>
                  <a:lnTo>
                    <a:pt x="62870" y="53582"/>
                  </a:lnTo>
                  <a:lnTo>
                    <a:pt x="63311" y="52881"/>
                  </a:lnTo>
                  <a:lnTo>
                    <a:pt x="63753" y="52181"/>
                  </a:lnTo>
                  <a:lnTo>
                    <a:pt x="64194" y="51480"/>
                  </a:lnTo>
                  <a:lnTo>
                    <a:pt x="64583" y="50754"/>
                  </a:lnTo>
                  <a:lnTo>
                    <a:pt x="64972" y="50001"/>
                  </a:lnTo>
                  <a:lnTo>
                    <a:pt x="65361" y="49275"/>
                  </a:lnTo>
                  <a:lnTo>
                    <a:pt x="65699" y="48496"/>
                  </a:lnTo>
                  <a:lnTo>
                    <a:pt x="66036" y="47744"/>
                  </a:lnTo>
                  <a:lnTo>
                    <a:pt x="66347" y="46965"/>
                  </a:lnTo>
                  <a:lnTo>
                    <a:pt x="66659" y="46187"/>
                  </a:lnTo>
                  <a:lnTo>
                    <a:pt x="66944" y="45383"/>
                  </a:lnTo>
                  <a:lnTo>
                    <a:pt x="67204" y="44578"/>
                  </a:lnTo>
                  <a:lnTo>
                    <a:pt x="67437" y="43774"/>
                  </a:lnTo>
                  <a:lnTo>
                    <a:pt x="67671" y="42944"/>
                  </a:lnTo>
                  <a:lnTo>
                    <a:pt x="67852" y="42139"/>
                  </a:lnTo>
                  <a:lnTo>
                    <a:pt x="68034" y="41283"/>
                  </a:lnTo>
                  <a:lnTo>
                    <a:pt x="68215" y="40453"/>
                  </a:lnTo>
                  <a:lnTo>
                    <a:pt x="68345" y="39596"/>
                  </a:lnTo>
                  <a:lnTo>
                    <a:pt x="68475" y="38740"/>
                  </a:lnTo>
                  <a:lnTo>
                    <a:pt x="68579" y="37884"/>
                  </a:lnTo>
                  <a:lnTo>
                    <a:pt x="68657" y="37028"/>
                  </a:lnTo>
                  <a:lnTo>
                    <a:pt x="68708" y="36145"/>
                  </a:lnTo>
                  <a:lnTo>
                    <a:pt x="68734" y="35263"/>
                  </a:lnTo>
                  <a:lnTo>
                    <a:pt x="68734" y="34381"/>
                  </a:lnTo>
                  <a:lnTo>
                    <a:pt x="68734" y="33499"/>
                  </a:lnTo>
                  <a:lnTo>
                    <a:pt x="68708" y="32617"/>
                  </a:lnTo>
                  <a:lnTo>
                    <a:pt x="68657" y="31734"/>
                  </a:lnTo>
                  <a:lnTo>
                    <a:pt x="68579" y="30852"/>
                  </a:lnTo>
                  <a:lnTo>
                    <a:pt x="68475" y="29996"/>
                  </a:lnTo>
                  <a:lnTo>
                    <a:pt x="68345" y="29140"/>
                  </a:lnTo>
                  <a:lnTo>
                    <a:pt x="68215" y="28309"/>
                  </a:lnTo>
                  <a:lnTo>
                    <a:pt x="68034" y="27453"/>
                  </a:lnTo>
                  <a:lnTo>
                    <a:pt x="67852" y="26623"/>
                  </a:lnTo>
                  <a:lnTo>
                    <a:pt x="67671" y="25792"/>
                  </a:lnTo>
                  <a:lnTo>
                    <a:pt x="67437" y="24962"/>
                  </a:lnTo>
                  <a:lnTo>
                    <a:pt x="67204" y="24158"/>
                  </a:lnTo>
                  <a:lnTo>
                    <a:pt x="66944" y="23353"/>
                  </a:lnTo>
                  <a:lnTo>
                    <a:pt x="66659" y="22575"/>
                  </a:lnTo>
                  <a:lnTo>
                    <a:pt x="66347" y="21771"/>
                  </a:lnTo>
                  <a:lnTo>
                    <a:pt x="66036" y="21018"/>
                  </a:lnTo>
                  <a:lnTo>
                    <a:pt x="65699" y="20240"/>
                  </a:lnTo>
                  <a:lnTo>
                    <a:pt x="65361" y="19487"/>
                  </a:lnTo>
                  <a:lnTo>
                    <a:pt x="64972" y="18735"/>
                  </a:lnTo>
                  <a:lnTo>
                    <a:pt x="64583" y="18008"/>
                  </a:lnTo>
                  <a:lnTo>
                    <a:pt x="64194" y="17282"/>
                  </a:lnTo>
                  <a:lnTo>
                    <a:pt x="63753" y="16555"/>
                  </a:lnTo>
                  <a:lnTo>
                    <a:pt x="63311" y="15855"/>
                  </a:lnTo>
                  <a:lnTo>
                    <a:pt x="62870" y="15180"/>
                  </a:lnTo>
                  <a:lnTo>
                    <a:pt x="62403" y="14479"/>
                  </a:lnTo>
                  <a:lnTo>
                    <a:pt x="61910" y="13831"/>
                  </a:lnTo>
                  <a:lnTo>
                    <a:pt x="61391" y="13156"/>
                  </a:lnTo>
                  <a:lnTo>
                    <a:pt x="60872" y="12507"/>
                  </a:lnTo>
                  <a:lnTo>
                    <a:pt x="60353" y="11885"/>
                  </a:lnTo>
                  <a:lnTo>
                    <a:pt x="59809" y="11262"/>
                  </a:lnTo>
                  <a:lnTo>
                    <a:pt x="59238" y="10665"/>
                  </a:lnTo>
                  <a:lnTo>
                    <a:pt x="58667" y="10068"/>
                  </a:lnTo>
                  <a:lnTo>
                    <a:pt x="58070" y="9498"/>
                  </a:lnTo>
                  <a:lnTo>
                    <a:pt x="57473" y="8927"/>
                  </a:lnTo>
                  <a:lnTo>
                    <a:pt x="56851" y="8382"/>
                  </a:lnTo>
                  <a:lnTo>
                    <a:pt x="56228" y="7863"/>
                  </a:lnTo>
                  <a:lnTo>
                    <a:pt x="55579" y="7344"/>
                  </a:lnTo>
                  <a:lnTo>
                    <a:pt x="54930" y="6825"/>
                  </a:lnTo>
                  <a:lnTo>
                    <a:pt x="54256" y="6358"/>
                  </a:lnTo>
                  <a:lnTo>
                    <a:pt x="53581" y="5865"/>
                  </a:lnTo>
                  <a:lnTo>
                    <a:pt x="52881" y="5424"/>
                  </a:lnTo>
                  <a:lnTo>
                    <a:pt x="52180" y="4983"/>
                  </a:lnTo>
                  <a:lnTo>
                    <a:pt x="51454" y="4568"/>
                  </a:lnTo>
                  <a:lnTo>
                    <a:pt x="50753" y="4152"/>
                  </a:lnTo>
                  <a:lnTo>
                    <a:pt x="50000" y="3763"/>
                  </a:lnTo>
                  <a:lnTo>
                    <a:pt x="49248" y="3400"/>
                  </a:lnTo>
                  <a:lnTo>
                    <a:pt x="48496" y="3037"/>
                  </a:lnTo>
                  <a:lnTo>
                    <a:pt x="47743" y="2699"/>
                  </a:lnTo>
                  <a:lnTo>
                    <a:pt x="46965" y="2388"/>
                  </a:lnTo>
                  <a:lnTo>
                    <a:pt x="46186" y="2077"/>
                  </a:lnTo>
                  <a:lnTo>
                    <a:pt x="45382" y="1817"/>
                  </a:lnTo>
                  <a:lnTo>
                    <a:pt x="44578" y="1558"/>
                  </a:lnTo>
                  <a:lnTo>
                    <a:pt x="43773" y="1298"/>
                  </a:lnTo>
                  <a:lnTo>
                    <a:pt x="42943" y="1091"/>
                  </a:lnTo>
                  <a:lnTo>
                    <a:pt x="42113" y="883"/>
                  </a:lnTo>
                  <a:lnTo>
                    <a:pt x="41282" y="701"/>
                  </a:lnTo>
                  <a:lnTo>
                    <a:pt x="40452" y="546"/>
                  </a:lnTo>
                  <a:lnTo>
                    <a:pt x="39596" y="390"/>
                  </a:lnTo>
                  <a:lnTo>
                    <a:pt x="38739" y="286"/>
                  </a:lnTo>
                  <a:lnTo>
                    <a:pt x="37883" y="183"/>
                  </a:lnTo>
                  <a:lnTo>
                    <a:pt x="37001" y="105"/>
                  </a:lnTo>
                  <a:lnTo>
                    <a:pt x="36145" y="53"/>
                  </a:lnTo>
                  <a:lnTo>
                    <a:pt x="35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188350" y="3644975"/>
              <a:ext cx="1499125" cy="1499775"/>
            </a:xfrm>
            <a:custGeom>
              <a:avLst/>
              <a:gdLst/>
              <a:ahLst/>
              <a:cxnLst/>
              <a:rect l="l" t="t" r="r" b="b"/>
              <a:pathLst>
                <a:path w="59965" h="59991" extrusionOk="0">
                  <a:moveTo>
                    <a:pt x="30722" y="857"/>
                  </a:moveTo>
                  <a:lnTo>
                    <a:pt x="31474" y="883"/>
                  </a:lnTo>
                  <a:lnTo>
                    <a:pt x="32227" y="935"/>
                  </a:lnTo>
                  <a:lnTo>
                    <a:pt x="32953" y="987"/>
                  </a:lnTo>
                  <a:lnTo>
                    <a:pt x="33680" y="1091"/>
                  </a:lnTo>
                  <a:lnTo>
                    <a:pt x="34406" y="1195"/>
                  </a:lnTo>
                  <a:lnTo>
                    <a:pt x="35133" y="1298"/>
                  </a:lnTo>
                  <a:lnTo>
                    <a:pt x="35859" y="1428"/>
                  </a:lnTo>
                  <a:lnTo>
                    <a:pt x="36560" y="1584"/>
                  </a:lnTo>
                  <a:lnTo>
                    <a:pt x="37260" y="1765"/>
                  </a:lnTo>
                  <a:lnTo>
                    <a:pt x="37961" y="1947"/>
                  </a:lnTo>
                  <a:lnTo>
                    <a:pt x="38636" y="2155"/>
                  </a:lnTo>
                  <a:lnTo>
                    <a:pt x="39310" y="2388"/>
                  </a:lnTo>
                  <a:lnTo>
                    <a:pt x="39985" y="2622"/>
                  </a:lnTo>
                  <a:lnTo>
                    <a:pt x="40660" y="2881"/>
                  </a:lnTo>
                  <a:lnTo>
                    <a:pt x="41308" y="3141"/>
                  </a:lnTo>
                  <a:lnTo>
                    <a:pt x="41957" y="3426"/>
                  </a:lnTo>
                  <a:lnTo>
                    <a:pt x="42606" y="3737"/>
                  </a:lnTo>
                  <a:lnTo>
                    <a:pt x="43228" y="4049"/>
                  </a:lnTo>
                  <a:lnTo>
                    <a:pt x="43851" y="4360"/>
                  </a:lnTo>
                  <a:lnTo>
                    <a:pt x="44474" y="4723"/>
                  </a:lnTo>
                  <a:lnTo>
                    <a:pt x="45071" y="5061"/>
                  </a:lnTo>
                  <a:lnTo>
                    <a:pt x="45667" y="5450"/>
                  </a:lnTo>
                  <a:lnTo>
                    <a:pt x="46264" y="5839"/>
                  </a:lnTo>
                  <a:lnTo>
                    <a:pt x="46835" y="6228"/>
                  </a:lnTo>
                  <a:lnTo>
                    <a:pt x="47406" y="6643"/>
                  </a:lnTo>
                  <a:lnTo>
                    <a:pt x="47977" y="7059"/>
                  </a:lnTo>
                  <a:lnTo>
                    <a:pt x="48522" y="7500"/>
                  </a:lnTo>
                  <a:lnTo>
                    <a:pt x="49041" y="7967"/>
                  </a:lnTo>
                  <a:lnTo>
                    <a:pt x="49559" y="8434"/>
                  </a:lnTo>
                  <a:lnTo>
                    <a:pt x="50078" y="8901"/>
                  </a:lnTo>
                  <a:lnTo>
                    <a:pt x="50571" y="9394"/>
                  </a:lnTo>
                  <a:lnTo>
                    <a:pt x="51064" y="9887"/>
                  </a:lnTo>
                  <a:lnTo>
                    <a:pt x="51557" y="10406"/>
                  </a:lnTo>
                  <a:lnTo>
                    <a:pt x="51999" y="10925"/>
                  </a:lnTo>
                  <a:lnTo>
                    <a:pt x="52466" y="11470"/>
                  </a:lnTo>
                  <a:lnTo>
                    <a:pt x="52907" y="12015"/>
                  </a:lnTo>
                  <a:lnTo>
                    <a:pt x="53322" y="12559"/>
                  </a:lnTo>
                  <a:lnTo>
                    <a:pt x="53737" y="13130"/>
                  </a:lnTo>
                  <a:lnTo>
                    <a:pt x="54152" y="13701"/>
                  </a:lnTo>
                  <a:lnTo>
                    <a:pt x="54515" y="14298"/>
                  </a:lnTo>
                  <a:lnTo>
                    <a:pt x="54905" y="14895"/>
                  </a:lnTo>
                  <a:lnTo>
                    <a:pt x="55268" y="15491"/>
                  </a:lnTo>
                  <a:lnTo>
                    <a:pt x="55605" y="16114"/>
                  </a:lnTo>
                  <a:lnTo>
                    <a:pt x="55942" y="16737"/>
                  </a:lnTo>
                  <a:lnTo>
                    <a:pt x="56254" y="17360"/>
                  </a:lnTo>
                  <a:lnTo>
                    <a:pt x="56539" y="18008"/>
                  </a:lnTo>
                  <a:lnTo>
                    <a:pt x="56825" y="18657"/>
                  </a:lnTo>
                  <a:lnTo>
                    <a:pt x="57110" y="19306"/>
                  </a:lnTo>
                  <a:lnTo>
                    <a:pt x="57344" y="19980"/>
                  </a:lnTo>
                  <a:lnTo>
                    <a:pt x="57603" y="20655"/>
                  </a:lnTo>
                  <a:lnTo>
                    <a:pt x="57811" y="21330"/>
                  </a:lnTo>
                  <a:lnTo>
                    <a:pt x="58018" y="22030"/>
                  </a:lnTo>
                  <a:lnTo>
                    <a:pt x="58200" y="22705"/>
                  </a:lnTo>
                  <a:lnTo>
                    <a:pt x="58382" y="23405"/>
                  </a:lnTo>
                  <a:lnTo>
                    <a:pt x="58537" y="24132"/>
                  </a:lnTo>
                  <a:lnTo>
                    <a:pt x="58667" y="24832"/>
                  </a:lnTo>
                  <a:lnTo>
                    <a:pt x="58797" y="25559"/>
                  </a:lnTo>
                  <a:lnTo>
                    <a:pt x="58900" y="26286"/>
                  </a:lnTo>
                  <a:lnTo>
                    <a:pt x="58978" y="27012"/>
                  </a:lnTo>
                  <a:lnTo>
                    <a:pt x="59030" y="27739"/>
                  </a:lnTo>
                  <a:lnTo>
                    <a:pt x="59082" y="28491"/>
                  </a:lnTo>
                  <a:lnTo>
                    <a:pt x="59108" y="29244"/>
                  </a:lnTo>
                  <a:lnTo>
                    <a:pt x="59134" y="29996"/>
                  </a:lnTo>
                  <a:lnTo>
                    <a:pt x="59108" y="30748"/>
                  </a:lnTo>
                  <a:lnTo>
                    <a:pt x="59082" y="31475"/>
                  </a:lnTo>
                  <a:lnTo>
                    <a:pt x="59030" y="32227"/>
                  </a:lnTo>
                  <a:lnTo>
                    <a:pt x="58978" y="32954"/>
                  </a:lnTo>
                  <a:lnTo>
                    <a:pt x="58900" y="33706"/>
                  </a:lnTo>
                  <a:lnTo>
                    <a:pt x="58797" y="34433"/>
                  </a:lnTo>
                  <a:lnTo>
                    <a:pt x="58667" y="35134"/>
                  </a:lnTo>
                  <a:lnTo>
                    <a:pt x="58537" y="35860"/>
                  </a:lnTo>
                  <a:lnTo>
                    <a:pt x="58382" y="36561"/>
                  </a:lnTo>
                  <a:lnTo>
                    <a:pt x="58200" y="37261"/>
                  </a:lnTo>
                  <a:lnTo>
                    <a:pt x="58018" y="37962"/>
                  </a:lnTo>
                  <a:lnTo>
                    <a:pt x="57811" y="38636"/>
                  </a:lnTo>
                  <a:lnTo>
                    <a:pt x="57603" y="39337"/>
                  </a:lnTo>
                  <a:lnTo>
                    <a:pt x="57344" y="39986"/>
                  </a:lnTo>
                  <a:lnTo>
                    <a:pt x="57110" y="40660"/>
                  </a:lnTo>
                  <a:lnTo>
                    <a:pt x="56825" y="41309"/>
                  </a:lnTo>
                  <a:lnTo>
                    <a:pt x="56539" y="41984"/>
                  </a:lnTo>
                  <a:lnTo>
                    <a:pt x="56254" y="42606"/>
                  </a:lnTo>
                  <a:lnTo>
                    <a:pt x="55942" y="43255"/>
                  </a:lnTo>
                  <a:lnTo>
                    <a:pt x="55605" y="43878"/>
                  </a:lnTo>
                  <a:lnTo>
                    <a:pt x="55268" y="44475"/>
                  </a:lnTo>
                  <a:lnTo>
                    <a:pt x="54905" y="45097"/>
                  </a:lnTo>
                  <a:lnTo>
                    <a:pt x="54515" y="45694"/>
                  </a:lnTo>
                  <a:lnTo>
                    <a:pt x="54152" y="46265"/>
                  </a:lnTo>
                  <a:lnTo>
                    <a:pt x="53737" y="46836"/>
                  </a:lnTo>
                  <a:lnTo>
                    <a:pt x="53322" y="47407"/>
                  </a:lnTo>
                  <a:lnTo>
                    <a:pt x="52907" y="47977"/>
                  </a:lnTo>
                  <a:lnTo>
                    <a:pt x="52466" y="48522"/>
                  </a:lnTo>
                  <a:lnTo>
                    <a:pt x="51999" y="49041"/>
                  </a:lnTo>
                  <a:lnTo>
                    <a:pt x="51557" y="49560"/>
                  </a:lnTo>
                  <a:lnTo>
                    <a:pt x="51064" y="50079"/>
                  </a:lnTo>
                  <a:lnTo>
                    <a:pt x="50571" y="50598"/>
                  </a:lnTo>
                  <a:lnTo>
                    <a:pt x="50078" y="51065"/>
                  </a:lnTo>
                  <a:lnTo>
                    <a:pt x="49559" y="51558"/>
                  </a:lnTo>
                  <a:lnTo>
                    <a:pt x="49041" y="52025"/>
                  </a:lnTo>
                  <a:lnTo>
                    <a:pt x="48522" y="52466"/>
                  </a:lnTo>
                  <a:lnTo>
                    <a:pt x="47977" y="52907"/>
                  </a:lnTo>
                  <a:lnTo>
                    <a:pt x="47406" y="53323"/>
                  </a:lnTo>
                  <a:lnTo>
                    <a:pt x="46835" y="53738"/>
                  </a:lnTo>
                  <a:lnTo>
                    <a:pt x="46264" y="54153"/>
                  </a:lnTo>
                  <a:lnTo>
                    <a:pt x="45667" y="54542"/>
                  </a:lnTo>
                  <a:lnTo>
                    <a:pt x="45071" y="54905"/>
                  </a:lnTo>
                  <a:lnTo>
                    <a:pt x="44474" y="55269"/>
                  </a:lnTo>
                  <a:lnTo>
                    <a:pt x="43851" y="55606"/>
                  </a:lnTo>
                  <a:lnTo>
                    <a:pt x="43228" y="55943"/>
                  </a:lnTo>
                  <a:lnTo>
                    <a:pt x="42606" y="56255"/>
                  </a:lnTo>
                  <a:lnTo>
                    <a:pt x="41957" y="56540"/>
                  </a:lnTo>
                  <a:lnTo>
                    <a:pt x="41308" y="56825"/>
                  </a:lnTo>
                  <a:lnTo>
                    <a:pt x="40660" y="57111"/>
                  </a:lnTo>
                  <a:lnTo>
                    <a:pt x="39985" y="57370"/>
                  </a:lnTo>
                  <a:lnTo>
                    <a:pt x="39310" y="57604"/>
                  </a:lnTo>
                  <a:lnTo>
                    <a:pt x="38636" y="57811"/>
                  </a:lnTo>
                  <a:lnTo>
                    <a:pt x="37961" y="58019"/>
                  </a:lnTo>
                  <a:lnTo>
                    <a:pt x="37260" y="58201"/>
                  </a:lnTo>
                  <a:lnTo>
                    <a:pt x="36560" y="58382"/>
                  </a:lnTo>
                  <a:lnTo>
                    <a:pt x="35859" y="58538"/>
                  </a:lnTo>
                  <a:lnTo>
                    <a:pt x="35133" y="58668"/>
                  </a:lnTo>
                  <a:lnTo>
                    <a:pt x="34406" y="58797"/>
                  </a:lnTo>
                  <a:lnTo>
                    <a:pt x="33680" y="58901"/>
                  </a:lnTo>
                  <a:lnTo>
                    <a:pt x="32953" y="58979"/>
                  </a:lnTo>
                  <a:lnTo>
                    <a:pt x="32227" y="59057"/>
                  </a:lnTo>
                  <a:lnTo>
                    <a:pt x="31474" y="59083"/>
                  </a:lnTo>
                  <a:lnTo>
                    <a:pt x="30722" y="59109"/>
                  </a:lnTo>
                  <a:lnTo>
                    <a:pt x="29995" y="59135"/>
                  </a:lnTo>
                  <a:lnTo>
                    <a:pt x="29243" y="59109"/>
                  </a:lnTo>
                  <a:lnTo>
                    <a:pt x="28490" y="59083"/>
                  </a:lnTo>
                  <a:lnTo>
                    <a:pt x="27738" y="59057"/>
                  </a:lnTo>
                  <a:lnTo>
                    <a:pt x="27011" y="58979"/>
                  </a:lnTo>
                  <a:lnTo>
                    <a:pt x="26285" y="58901"/>
                  </a:lnTo>
                  <a:lnTo>
                    <a:pt x="25558" y="58797"/>
                  </a:lnTo>
                  <a:lnTo>
                    <a:pt x="24832" y="58668"/>
                  </a:lnTo>
                  <a:lnTo>
                    <a:pt x="24105" y="58538"/>
                  </a:lnTo>
                  <a:lnTo>
                    <a:pt x="23405" y="58382"/>
                  </a:lnTo>
                  <a:lnTo>
                    <a:pt x="22704" y="58201"/>
                  </a:lnTo>
                  <a:lnTo>
                    <a:pt x="22004" y="58019"/>
                  </a:lnTo>
                  <a:lnTo>
                    <a:pt x="21329" y="57811"/>
                  </a:lnTo>
                  <a:lnTo>
                    <a:pt x="20654" y="57604"/>
                  </a:lnTo>
                  <a:lnTo>
                    <a:pt x="19980" y="57370"/>
                  </a:lnTo>
                  <a:lnTo>
                    <a:pt x="19305" y="57111"/>
                  </a:lnTo>
                  <a:lnTo>
                    <a:pt x="18656" y="56825"/>
                  </a:lnTo>
                  <a:lnTo>
                    <a:pt x="18008" y="56540"/>
                  </a:lnTo>
                  <a:lnTo>
                    <a:pt x="17359" y="56255"/>
                  </a:lnTo>
                  <a:lnTo>
                    <a:pt x="16736" y="55943"/>
                  </a:lnTo>
                  <a:lnTo>
                    <a:pt x="16113" y="55606"/>
                  </a:lnTo>
                  <a:lnTo>
                    <a:pt x="15491" y="55269"/>
                  </a:lnTo>
                  <a:lnTo>
                    <a:pt x="14894" y="54905"/>
                  </a:lnTo>
                  <a:lnTo>
                    <a:pt x="14297" y="54542"/>
                  </a:lnTo>
                  <a:lnTo>
                    <a:pt x="13700" y="54153"/>
                  </a:lnTo>
                  <a:lnTo>
                    <a:pt x="13130" y="53738"/>
                  </a:lnTo>
                  <a:lnTo>
                    <a:pt x="12559" y="53323"/>
                  </a:lnTo>
                  <a:lnTo>
                    <a:pt x="12014" y="52907"/>
                  </a:lnTo>
                  <a:lnTo>
                    <a:pt x="11469" y="52466"/>
                  </a:lnTo>
                  <a:lnTo>
                    <a:pt x="10924" y="52025"/>
                  </a:lnTo>
                  <a:lnTo>
                    <a:pt x="10405" y="51558"/>
                  </a:lnTo>
                  <a:lnTo>
                    <a:pt x="9886" y="51065"/>
                  </a:lnTo>
                  <a:lnTo>
                    <a:pt x="9393" y="50598"/>
                  </a:lnTo>
                  <a:lnTo>
                    <a:pt x="8900" y="50079"/>
                  </a:lnTo>
                  <a:lnTo>
                    <a:pt x="8433" y="49560"/>
                  </a:lnTo>
                  <a:lnTo>
                    <a:pt x="7966" y="49041"/>
                  </a:lnTo>
                  <a:lnTo>
                    <a:pt x="7499" y="48522"/>
                  </a:lnTo>
                  <a:lnTo>
                    <a:pt x="7058" y="47977"/>
                  </a:lnTo>
                  <a:lnTo>
                    <a:pt x="6643" y="47407"/>
                  </a:lnTo>
                  <a:lnTo>
                    <a:pt x="6228" y="46836"/>
                  </a:lnTo>
                  <a:lnTo>
                    <a:pt x="5838" y="46265"/>
                  </a:lnTo>
                  <a:lnTo>
                    <a:pt x="5449" y="45694"/>
                  </a:lnTo>
                  <a:lnTo>
                    <a:pt x="5060" y="45097"/>
                  </a:lnTo>
                  <a:lnTo>
                    <a:pt x="4697" y="44475"/>
                  </a:lnTo>
                  <a:lnTo>
                    <a:pt x="4359" y="43878"/>
                  </a:lnTo>
                  <a:lnTo>
                    <a:pt x="4022" y="43255"/>
                  </a:lnTo>
                  <a:lnTo>
                    <a:pt x="3711" y="42606"/>
                  </a:lnTo>
                  <a:lnTo>
                    <a:pt x="3425" y="41984"/>
                  </a:lnTo>
                  <a:lnTo>
                    <a:pt x="3140" y="41309"/>
                  </a:lnTo>
                  <a:lnTo>
                    <a:pt x="2854" y="40660"/>
                  </a:lnTo>
                  <a:lnTo>
                    <a:pt x="2621" y="39986"/>
                  </a:lnTo>
                  <a:lnTo>
                    <a:pt x="2387" y="39337"/>
                  </a:lnTo>
                  <a:lnTo>
                    <a:pt x="2154" y="38636"/>
                  </a:lnTo>
                  <a:lnTo>
                    <a:pt x="1946" y="37962"/>
                  </a:lnTo>
                  <a:lnTo>
                    <a:pt x="1765" y="37261"/>
                  </a:lnTo>
                  <a:lnTo>
                    <a:pt x="1583" y="36561"/>
                  </a:lnTo>
                  <a:lnTo>
                    <a:pt x="1427" y="35860"/>
                  </a:lnTo>
                  <a:lnTo>
                    <a:pt x="1298" y="35134"/>
                  </a:lnTo>
                  <a:lnTo>
                    <a:pt x="1168" y="34433"/>
                  </a:lnTo>
                  <a:lnTo>
                    <a:pt x="1064" y="33706"/>
                  </a:lnTo>
                  <a:lnTo>
                    <a:pt x="986" y="32954"/>
                  </a:lnTo>
                  <a:lnTo>
                    <a:pt x="934" y="32227"/>
                  </a:lnTo>
                  <a:lnTo>
                    <a:pt x="882" y="31475"/>
                  </a:lnTo>
                  <a:lnTo>
                    <a:pt x="857" y="30748"/>
                  </a:lnTo>
                  <a:lnTo>
                    <a:pt x="831" y="29996"/>
                  </a:lnTo>
                  <a:lnTo>
                    <a:pt x="857" y="29244"/>
                  </a:lnTo>
                  <a:lnTo>
                    <a:pt x="882" y="28491"/>
                  </a:lnTo>
                  <a:lnTo>
                    <a:pt x="934" y="27739"/>
                  </a:lnTo>
                  <a:lnTo>
                    <a:pt x="986" y="27012"/>
                  </a:lnTo>
                  <a:lnTo>
                    <a:pt x="1064" y="26286"/>
                  </a:lnTo>
                  <a:lnTo>
                    <a:pt x="1168" y="25559"/>
                  </a:lnTo>
                  <a:lnTo>
                    <a:pt x="1298" y="24832"/>
                  </a:lnTo>
                  <a:lnTo>
                    <a:pt x="1427" y="24132"/>
                  </a:lnTo>
                  <a:lnTo>
                    <a:pt x="1583" y="23405"/>
                  </a:lnTo>
                  <a:lnTo>
                    <a:pt x="1765" y="22705"/>
                  </a:lnTo>
                  <a:lnTo>
                    <a:pt x="1946" y="22030"/>
                  </a:lnTo>
                  <a:lnTo>
                    <a:pt x="2154" y="21330"/>
                  </a:lnTo>
                  <a:lnTo>
                    <a:pt x="2387" y="20655"/>
                  </a:lnTo>
                  <a:lnTo>
                    <a:pt x="2621" y="19980"/>
                  </a:lnTo>
                  <a:lnTo>
                    <a:pt x="2854" y="19306"/>
                  </a:lnTo>
                  <a:lnTo>
                    <a:pt x="3140" y="18657"/>
                  </a:lnTo>
                  <a:lnTo>
                    <a:pt x="3425" y="18008"/>
                  </a:lnTo>
                  <a:lnTo>
                    <a:pt x="3711" y="17360"/>
                  </a:lnTo>
                  <a:lnTo>
                    <a:pt x="4022" y="16737"/>
                  </a:lnTo>
                  <a:lnTo>
                    <a:pt x="4359" y="16114"/>
                  </a:lnTo>
                  <a:lnTo>
                    <a:pt x="4697" y="15491"/>
                  </a:lnTo>
                  <a:lnTo>
                    <a:pt x="5060" y="14895"/>
                  </a:lnTo>
                  <a:lnTo>
                    <a:pt x="5449" y="14298"/>
                  </a:lnTo>
                  <a:lnTo>
                    <a:pt x="5838" y="13701"/>
                  </a:lnTo>
                  <a:lnTo>
                    <a:pt x="6228" y="13130"/>
                  </a:lnTo>
                  <a:lnTo>
                    <a:pt x="6643" y="12559"/>
                  </a:lnTo>
                  <a:lnTo>
                    <a:pt x="7058" y="12015"/>
                  </a:lnTo>
                  <a:lnTo>
                    <a:pt x="7499" y="11470"/>
                  </a:lnTo>
                  <a:lnTo>
                    <a:pt x="7966" y="10925"/>
                  </a:lnTo>
                  <a:lnTo>
                    <a:pt x="8433" y="10406"/>
                  </a:lnTo>
                  <a:lnTo>
                    <a:pt x="8900" y="9887"/>
                  </a:lnTo>
                  <a:lnTo>
                    <a:pt x="9393" y="9394"/>
                  </a:lnTo>
                  <a:lnTo>
                    <a:pt x="9886" y="8901"/>
                  </a:lnTo>
                  <a:lnTo>
                    <a:pt x="10405" y="8434"/>
                  </a:lnTo>
                  <a:lnTo>
                    <a:pt x="10924" y="7967"/>
                  </a:lnTo>
                  <a:lnTo>
                    <a:pt x="11469" y="7500"/>
                  </a:lnTo>
                  <a:lnTo>
                    <a:pt x="12014" y="7059"/>
                  </a:lnTo>
                  <a:lnTo>
                    <a:pt x="12559" y="6643"/>
                  </a:lnTo>
                  <a:lnTo>
                    <a:pt x="13130" y="6228"/>
                  </a:lnTo>
                  <a:lnTo>
                    <a:pt x="13700" y="5839"/>
                  </a:lnTo>
                  <a:lnTo>
                    <a:pt x="14297" y="5450"/>
                  </a:lnTo>
                  <a:lnTo>
                    <a:pt x="14894" y="5061"/>
                  </a:lnTo>
                  <a:lnTo>
                    <a:pt x="15491" y="4723"/>
                  </a:lnTo>
                  <a:lnTo>
                    <a:pt x="16113" y="4360"/>
                  </a:lnTo>
                  <a:lnTo>
                    <a:pt x="16736" y="4049"/>
                  </a:lnTo>
                  <a:lnTo>
                    <a:pt x="17359" y="3737"/>
                  </a:lnTo>
                  <a:lnTo>
                    <a:pt x="18008" y="3426"/>
                  </a:lnTo>
                  <a:lnTo>
                    <a:pt x="18656" y="3141"/>
                  </a:lnTo>
                  <a:lnTo>
                    <a:pt x="19305" y="2881"/>
                  </a:lnTo>
                  <a:lnTo>
                    <a:pt x="19980" y="2622"/>
                  </a:lnTo>
                  <a:lnTo>
                    <a:pt x="20654" y="2388"/>
                  </a:lnTo>
                  <a:lnTo>
                    <a:pt x="21329" y="2155"/>
                  </a:lnTo>
                  <a:lnTo>
                    <a:pt x="22004" y="1947"/>
                  </a:lnTo>
                  <a:lnTo>
                    <a:pt x="22704" y="1765"/>
                  </a:lnTo>
                  <a:lnTo>
                    <a:pt x="23405" y="1584"/>
                  </a:lnTo>
                  <a:lnTo>
                    <a:pt x="24105" y="1428"/>
                  </a:lnTo>
                  <a:lnTo>
                    <a:pt x="24832" y="1298"/>
                  </a:lnTo>
                  <a:lnTo>
                    <a:pt x="25558" y="1195"/>
                  </a:lnTo>
                  <a:lnTo>
                    <a:pt x="26285" y="1091"/>
                  </a:lnTo>
                  <a:lnTo>
                    <a:pt x="27011" y="987"/>
                  </a:lnTo>
                  <a:lnTo>
                    <a:pt x="27738" y="935"/>
                  </a:lnTo>
                  <a:lnTo>
                    <a:pt x="28490" y="883"/>
                  </a:lnTo>
                  <a:lnTo>
                    <a:pt x="29243" y="857"/>
                  </a:lnTo>
                  <a:close/>
                  <a:moveTo>
                    <a:pt x="29217" y="1"/>
                  </a:moveTo>
                  <a:lnTo>
                    <a:pt x="28438" y="27"/>
                  </a:lnTo>
                  <a:lnTo>
                    <a:pt x="27686" y="79"/>
                  </a:lnTo>
                  <a:lnTo>
                    <a:pt x="26933" y="157"/>
                  </a:lnTo>
                  <a:lnTo>
                    <a:pt x="26181" y="234"/>
                  </a:lnTo>
                  <a:lnTo>
                    <a:pt x="25429" y="338"/>
                  </a:lnTo>
                  <a:lnTo>
                    <a:pt x="24676" y="468"/>
                  </a:lnTo>
                  <a:lnTo>
                    <a:pt x="23950" y="598"/>
                  </a:lnTo>
                  <a:lnTo>
                    <a:pt x="23223" y="779"/>
                  </a:lnTo>
                  <a:lnTo>
                    <a:pt x="22497" y="935"/>
                  </a:lnTo>
                  <a:lnTo>
                    <a:pt x="21770" y="1143"/>
                  </a:lnTo>
                  <a:lnTo>
                    <a:pt x="21069" y="1350"/>
                  </a:lnTo>
                  <a:lnTo>
                    <a:pt x="20369" y="1584"/>
                  </a:lnTo>
                  <a:lnTo>
                    <a:pt x="19694" y="1817"/>
                  </a:lnTo>
                  <a:lnTo>
                    <a:pt x="18994" y="2077"/>
                  </a:lnTo>
                  <a:lnTo>
                    <a:pt x="18319" y="2362"/>
                  </a:lnTo>
                  <a:lnTo>
                    <a:pt x="17644" y="2648"/>
                  </a:lnTo>
                  <a:lnTo>
                    <a:pt x="16996" y="2959"/>
                  </a:lnTo>
                  <a:lnTo>
                    <a:pt x="16347" y="3296"/>
                  </a:lnTo>
                  <a:lnTo>
                    <a:pt x="15698" y="3634"/>
                  </a:lnTo>
                  <a:lnTo>
                    <a:pt x="15076" y="3971"/>
                  </a:lnTo>
                  <a:lnTo>
                    <a:pt x="14453" y="4334"/>
                  </a:lnTo>
                  <a:lnTo>
                    <a:pt x="13830" y="4723"/>
                  </a:lnTo>
                  <a:lnTo>
                    <a:pt x="13233" y="5139"/>
                  </a:lnTo>
                  <a:lnTo>
                    <a:pt x="12637" y="5528"/>
                  </a:lnTo>
                  <a:lnTo>
                    <a:pt x="12040" y="5969"/>
                  </a:lnTo>
                  <a:lnTo>
                    <a:pt x="11469" y="6410"/>
                  </a:lnTo>
                  <a:lnTo>
                    <a:pt x="10924" y="6851"/>
                  </a:lnTo>
                  <a:lnTo>
                    <a:pt x="10379" y="7318"/>
                  </a:lnTo>
                  <a:lnTo>
                    <a:pt x="9834" y="7811"/>
                  </a:lnTo>
                  <a:lnTo>
                    <a:pt x="9289" y="8278"/>
                  </a:lnTo>
                  <a:lnTo>
                    <a:pt x="8796" y="8797"/>
                  </a:lnTo>
                  <a:lnTo>
                    <a:pt x="8277" y="9316"/>
                  </a:lnTo>
                  <a:lnTo>
                    <a:pt x="7784" y="9835"/>
                  </a:lnTo>
                  <a:lnTo>
                    <a:pt x="7317" y="10380"/>
                  </a:lnTo>
                  <a:lnTo>
                    <a:pt x="6850" y="10925"/>
                  </a:lnTo>
                  <a:lnTo>
                    <a:pt x="6409" y="11496"/>
                  </a:lnTo>
                  <a:lnTo>
                    <a:pt x="5968" y="12066"/>
                  </a:lnTo>
                  <a:lnTo>
                    <a:pt x="5527" y="12637"/>
                  </a:lnTo>
                  <a:lnTo>
                    <a:pt x="5112" y="13234"/>
                  </a:lnTo>
                  <a:lnTo>
                    <a:pt x="4723" y="13831"/>
                  </a:lnTo>
                  <a:lnTo>
                    <a:pt x="4333" y="14454"/>
                  </a:lnTo>
                  <a:lnTo>
                    <a:pt x="3970" y="15076"/>
                  </a:lnTo>
                  <a:lnTo>
                    <a:pt x="3607" y="15699"/>
                  </a:lnTo>
                  <a:lnTo>
                    <a:pt x="3270" y="16348"/>
                  </a:lnTo>
                  <a:lnTo>
                    <a:pt x="2958" y="16996"/>
                  </a:lnTo>
                  <a:lnTo>
                    <a:pt x="2647" y="17671"/>
                  </a:lnTo>
                  <a:lnTo>
                    <a:pt x="2361" y="18320"/>
                  </a:lnTo>
                  <a:lnTo>
                    <a:pt x="2076" y="18994"/>
                  </a:lnTo>
                  <a:lnTo>
                    <a:pt x="1817" y="19695"/>
                  </a:lnTo>
                  <a:lnTo>
                    <a:pt x="1583" y="20370"/>
                  </a:lnTo>
                  <a:lnTo>
                    <a:pt x="1350" y="21070"/>
                  </a:lnTo>
                  <a:lnTo>
                    <a:pt x="1142" y="21797"/>
                  </a:lnTo>
                  <a:lnTo>
                    <a:pt x="934" y="22497"/>
                  </a:lnTo>
                  <a:lnTo>
                    <a:pt x="753" y="23224"/>
                  </a:lnTo>
                  <a:lnTo>
                    <a:pt x="597" y="23950"/>
                  </a:lnTo>
                  <a:lnTo>
                    <a:pt x="467" y="24677"/>
                  </a:lnTo>
                  <a:lnTo>
                    <a:pt x="338" y="25429"/>
                  </a:lnTo>
                  <a:lnTo>
                    <a:pt x="234" y="26182"/>
                  </a:lnTo>
                  <a:lnTo>
                    <a:pt x="156" y="26934"/>
                  </a:lnTo>
                  <a:lnTo>
                    <a:pt x="78" y="27687"/>
                  </a:lnTo>
                  <a:lnTo>
                    <a:pt x="26" y="28439"/>
                  </a:lnTo>
                  <a:lnTo>
                    <a:pt x="0" y="29218"/>
                  </a:lnTo>
                  <a:lnTo>
                    <a:pt x="0" y="29996"/>
                  </a:lnTo>
                  <a:lnTo>
                    <a:pt x="0" y="30774"/>
                  </a:lnTo>
                  <a:lnTo>
                    <a:pt x="26" y="31527"/>
                  </a:lnTo>
                  <a:lnTo>
                    <a:pt x="78" y="32305"/>
                  </a:lnTo>
                  <a:lnTo>
                    <a:pt x="156" y="33058"/>
                  </a:lnTo>
                  <a:lnTo>
                    <a:pt x="234" y="33810"/>
                  </a:lnTo>
                  <a:lnTo>
                    <a:pt x="338" y="34563"/>
                  </a:lnTo>
                  <a:lnTo>
                    <a:pt x="467" y="35289"/>
                  </a:lnTo>
                  <a:lnTo>
                    <a:pt x="597" y="36016"/>
                  </a:lnTo>
                  <a:lnTo>
                    <a:pt x="753" y="36742"/>
                  </a:lnTo>
                  <a:lnTo>
                    <a:pt x="934" y="37469"/>
                  </a:lnTo>
                  <a:lnTo>
                    <a:pt x="1142" y="38195"/>
                  </a:lnTo>
                  <a:lnTo>
                    <a:pt x="1350" y="38896"/>
                  </a:lnTo>
                  <a:lnTo>
                    <a:pt x="1583" y="39596"/>
                  </a:lnTo>
                  <a:lnTo>
                    <a:pt x="1817" y="40297"/>
                  </a:lnTo>
                  <a:lnTo>
                    <a:pt x="2076" y="40972"/>
                  </a:lnTo>
                  <a:lnTo>
                    <a:pt x="2361" y="41646"/>
                  </a:lnTo>
                  <a:lnTo>
                    <a:pt x="2647" y="42321"/>
                  </a:lnTo>
                  <a:lnTo>
                    <a:pt x="2958" y="42970"/>
                  </a:lnTo>
                  <a:lnTo>
                    <a:pt x="3270" y="43618"/>
                  </a:lnTo>
                  <a:lnTo>
                    <a:pt x="3607" y="44267"/>
                  </a:lnTo>
                  <a:lnTo>
                    <a:pt x="3970" y="44916"/>
                  </a:lnTo>
                  <a:lnTo>
                    <a:pt x="4333" y="45538"/>
                  </a:lnTo>
                  <a:lnTo>
                    <a:pt x="4723" y="46135"/>
                  </a:lnTo>
                  <a:lnTo>
                    <a:pt x="5112" y="46758"/>
                  </a:lnTo>
                  <a:lnTo>
                    <a:pt x="5527" y="47329"/>
                  </a:lnTo>
                  <a:lnTo>
                    <a:pt x="5968" y="47926"/>
                  </a:lnTo>
                  <a:lnTo>
                    <a:pt x="6409" y="48496"/>
                  </a:lnTo>
                  <a:lnTo>
                    <a:pt x="6850" y="49067"/>
                  </a:lnTo>
                  <a:lnTo>
                    <a:pt x="7317" y="49612"/>
                  </a:lnTo>
                  <a:lnTo>
                    <a:pt x="7784" y="50131"/>
                  </a:lnTo>
                  <a:lnTo>
                    <a:pt x="8277" y="50676"/>
                  </a:lnTo>
                  <a:lnTo>
                    <a:pt x="8796" y="51195"/>
                  </a:lnTo>
                  <a:lnTo>
                    <a:pt x="9289" y="51688"/>
                  </a:lnTo>
                  <a:lnTo>
                    <a:pt x="9834" y="52181"/>
                  </a:lnTo>
                  <a:lnTo>
                    <a:pt x="10379" y="52648"/>
                  </a:lnTo>
                  <a:lnTo>
                    <a:pt x="10924" y="53115"/>
                  </a:lnTo>
                  <a:lnTo>
                    <a:pt x="11469" y="53582"/>
                  </a:lnTo>
                  <a:lnTo>
                    <a:pt x="12040" y="54023"/>
                  </a:lnTo>
                  <a:lnTo>
                    <a:pt x="12637" y="54438"/>
                  </a:lnTo>
                  <a:lnTo>
                    <a:pt x="13233" y="54853"/>
                  </a:lnTo>
                  <a:lnTo>
                    <a:pt x="13830" y="55243"/>
                  </a:lnTo>
                  <a:lnTo>
                    <a:pt x="14453" y="55632"/>
                  </a:lnTo>
                  <a:lnTo>
                    <a:pt x="15076" y="55995"/>
                  </a:lnTo>
                  <a:lnTo>
                    <a:pt x="15698" y="56358"/>
                  </a:lnTo>
                  <a:lnTo>
                    <a:pt x="16347" y="56696"/>
                  </a:lnTo>
                  <a:lnTo>
                    <a:pt x="16996" y="57007"/>
                  </a:lnTo>
                  <a:lnTo>
                    <a:pt x="17644" y="57318"/>
                  </a:lnTo>
                  <a:lnTo>
                    <a:pt x="18319" y="57630"/>
                  </a:lnTo>
                  <a:lnTo>
                    <a:pt x="18994" y="57889"/>
                  </a:lnTo>
                  <a:lnTo>
                    <a:pt x="19694" y="58149"/>
                  </a:lnTo>
                  <a:lnTo>
                    <a:pt x="20369" y="58408"/>
                  </a:lnTo>
                  <a:lnTo>
                    <a:pt x="21069" y="58642"/>
                  </a:lnTo>
                  <a:lnTo>
                    <a:pt x="21770" y="58849"/>
                  </a:lnTo>
                  <a:lnTo>
                    <a:pt x="22497" y="59031"/>
                  </a:lnTo>
                  <a:lnTo>
                    <a:pt x="23223" y="59213"/>
                  </a:lnTo>
                  <a:lnTo>
                    <a:pt x="23950" y="59368"/>
                  </a:lnTo>
                  <a:lnTo>
                    <a:pt x="24676" y="59498"/>
                  </a:lnTo>
                  <a:lnTo>
                    <a:pt x="25429" y="59628"/>
                  </a:lnTo>
                  <a:lnTo>
                    <a:pt x="26181" y="59732"/>
                  </a:lnTo>
                  <a:lnTo>
                    <a:pt x="26933" y="59835"/>
                  </a:lnTo>
                  <a:lnTo>
                    <a:pt x="27686" y="59887"/>
                  </a:lnTo>
                  <a:lnTo>
                    <a:pt x="28438" y="59939"/>
                  </a:lnTo>
                  <a:lnTo>
                    <a:pt x="29217" y="59965"/>
                  </a:lnTo>
                  <a:lnTo>
                    <a:pt x="29995" y="59991"/>
                  </a:lnTo>
                  <a:lnTo>
                    <a:pt x="30748" y="59965"/>
                  </a:lnTo>
                  <a:lnTo>
                    <a:pt x="31526" y="59939"/>
                  </a:lnTo>
                  <a:lnTo>
                    <a:pt x="32279" y="59887"/>
                  </a:lnTo>
                  <a:lnTo>
                    <a:pt x="33057" y="59835"/>
                  </a:lnTo>
                  <a:lnTo>
                    <a:pt x="33809" y="59732"/>
                  </a:lnTo>
                  <a:lnTo>
                    <a:pt x="34536" y="59628"/>
                  </a:lnTo>
                  <a:lnTo>
                    <a:pt x="35288" y="59498"/>
                  </a:lnTo>
                  <a:lnTo>
                    <a:pt x="36015" y="59368"/>
                  </a:lnTo>
                  <a:lnTo>
                    <a:pt x="36742" y="59213"/>
                  </a:lnTo>
                  <a:lnTo>
                    <a:pt x="37468" y="59031"/>
                  </a:lnTo>
                  <a:lnTo>
                    <a:pt x="38195" y="58849"/>
                  </a:lnTo>
                  <a:lnTo>
                    <a:pt x="38895" y="58642"/>
                  </a:lnTo>
                  <a:lnTo>
                    <a:pt x="39596" y="58408"/>
                  </a:lnTo>
                  <a:lnTo>
                    <a:pt x="40296" y="58149"/>
                  </a:lnTo>
                  <a:lnTo>
                    <a:pt x="40971" y="57889"/>
                  </a:lnTo>
                  <a:lnTo>
                    <a:pt x="41646" y="57630"/>
                  </a:lnTo>
                  <a:lnTo>
                    <a:pt x="42320" y="57318"/>
                  </a:lnTo>
                  <a:lnTo>
                    <a:pt x="42969" y="57007"/>
                  </a:lnTo>
                  <a:lnTo>
                    <a:pt x="43618" y="56696"/>
                  </a:lnTo>
                  <a:lnTo>
                    <a:pt x="44266" y="56358"/>
                  </a:lnTo>
                  <a:lnTo>
                    <a:pt x="44889" y="55995"/>
                  </a:lnTo>
                  <a:lnTo>
                    <a:pt x="45512" y="55632"/>
                  </a:lnTo>
                  <a:lnTo>
                    <a:pt x="46134" y="55243"/>
                  </a:lnTo>
                  <a:lnTo>
                    <a:pt x="46731" y="54853"/>
                  </a:lnTo>
                  <a:lnTo>
                    <a:pt x="47328" y="54438"/>
                  </a:lnTo>
                  <a:lnTo>
                    <a:pt x="47925" y="54023"/>
                  </a:lnTo>
                  <a:lnTo>
                    <a:pt x="48496" y="53582"/>
                  </a:lnTo>
                  <a:lnTo>
                    <a:pt x="49041" y="53115"/>
                  </a:lnTo>
                  <a:lnTo>
                    <a:pt x="49611" y="52648"/>
                  </a:lnTo>
                  <a:lnTo>
                    <a:pt x="50130" y="52181"/>
                  </a:lnTo>
                  <a:lnTo>
                    <a:pt x="50675" y="51688"/>
                  </a:lnTo>
                  <a:lnTo>
                    <a:pt x="51168" y="51195"/>
                  </a:lnTo>
                  <a:lnTo>
                    <a:pt x="51687" y="50676"/>
                  </a:lnTo>
                  <a:lnTo>
                    <a:pt x="52180" y="50131"/>
                  </a:lnTo>
                  <a:lnTo>
                    <a:pt x="52647" y="49612"/>
                  </a:lnTo>
                  <a:lnTo>
                    <a:pt x="53114" y="49067"/>
                  </a:lnTo>
                  <a:lnTo>
                    <a:pt x="53581" y="48496"/>
                  </a:lnTo>
                  <a:lnTo>
                    <a:pt x="53996" y="47926"/>
                  </a:lnTo>
                  <a:lnTo>
                    <a:pt x="54438" y="47329"/>
                  </a:lnTo>
                  <a:lnTo>
                    <a:pt x="54853" y="46758"/>
                  </a:lnTo>
                  <a:lnTo>
                    <a:pt x="55242" y="46135"/>
                  </a:lnTo>
                  <a:lnTo>
                    <a:pt x="55631" y="45538"/>
                  </a:lnTo>
                  <a:lnTo>
                    <a:pt x="55994" y="44916"/>
                  </a:lnTo>
                  <a:lnTo>
                    <a:pt x="56358" y="44267"/>
                  </a:lnTo>
                  <a:lnTo>
                    <a:pt x="56695" y="43618"/>
                  </a:lnTo>
                  <a:lnTo>
                    <a:pt x="57006" y="42970"/>
                  </a:lnTo>
                  <a:lnTo>
                    <a:pt x="57318" y="42321"/>
                  </a:lnTo>
                  <a:lnTo>
                    <a:pt x="57603" y="41646"/>
                  </a:lnTo>
                  <a:lnTo>
                    <a:pt x="57889" y="40972"/>
                  </a:lnTo>
                  <a:lnTo>
                    <a:pt x="58148" y="40297"/>
                  </a:lnTo>
                  <a:lnTo>
                    <a:pt x="58407" y="39596"/>
                  </a:lnTo>
                  <a:lnTo>
                    <a:pt x="58615" y="38896"/>
                  </a:lnTo>
                  <a:lnTo>
                    <a:pt x="58823" y="38195"/>
                  </a:lnTo>
                  <a:lnTo>
                    <a:pt x="59030" y="37469"/>
                  </a:lnTo>
                  <a:lnTo>
                    <a:pt x="59212" y="36742"/>
                  </a:lnTo>
                  <a:lnTo>
                    <a:pt x="59368" y="36016"/>
                  </a:lnTo>
                  <a:lnTo>
                    <a:pt x="59497" y="35289"/>
                  </a:lnTo>
                  <a:lnTo>
                    <a:pt x="59627" y="34563"/>
                  </a:lnTo>
                  <a:lnTo>
                    <a:pt x="59731" y="33810"/>
                  </a:lnTo>
                  <a:lnTo>
                    <a:pt x="59809" y="33058"/>
                  </a:lnTo>
                  <a:lnTo>
                    <a:pt x="59886" y="32305"/>
                  </a:lnTo>
                  <a:lnTo>
                    <a:pt x="59938" y="31527"/>
                  </a:lnTo>
                  <a:lnTo>
                    <a:pt x="59964" y="30774"/>
                  </a:lnTo>
                  <a:lnTo>
                    <a:pt x="59964" y="29996"/>
                  </a:lnTo>
                  <a:lnTo>
                    <a:pt x="59964" y="29218"/>
                  </a:lnTo>
                  <a:lnTo>
                    <a:pt x="59938" y="28439"/>
                  </a:lnTo>
                  <a:lnTo>
                    <a:pt x="59886" y="27687"/>
                  </a:lnTo>
                  <a:lnTo>
                    <a:pt x="59809" y="26934"/>
                  </a:lnTo>
                  <a:lnTo>
                    <a:pt x="59731" y="26182"/>
                  </a:lnTo>
                  <a:lnTo>
                    <a:pt x="59627" y="25429"/>
                  </a:lnTo>
                  <a:lnTo>
                    <a:pt x="59497" y="24677"/>
                  </a:lnTo>
                  <a:lnTo>
                    <a:pt x="59368" y="23950"/>
                  </a:lnTo>
                  <a:lnTo>
                    <a:pt x="59212" y="23224"/>
                  </a:lnTo>
                  <a:lnTo>
                    <a:pt x="59030" y="22497"/>
                  </a:lnTo>
                  <a:lnTo>
                    <a:pt x="58823" y="21797"/>
                  </a:lnTo>
                  <a:lnTo>
                    <a:pt x="58615" y="21070"/>
                  </a:lnTo>
                  <a:lnTo>
                    <a:pt x="58407" y="20370"/>
                  </a:lnTo>
                  <a:lnTo>
                    <a:pt x="58148" y="19695"/>
                  </a:lnTo>
                  <a:lnTo>
                    <a:pt x="57889" y="18994"/>
                  </a:lnTo>
                  <a:lnTo>
                    <a:pt x="57603" y="18320"/>
                  </a:lnTo>
                  <a:lnTo>
                    <a:pt x="57318" y="17671"/>
                  </a:lnTo>
                  <a:lnTo>
                    <a:pt x="57006" y="16996"/>
                  </a:lnTo>
                  <a:lnTo>
                    <a:pt x="56695" y="16348"/>
                  </a:lnTo>
                  <a:lnTo>
                    <a:pt x="56358" y="15699"/>
                  </a:lnTo>
                  <a:lnTo>
                    <a:pt x="55994" y="15076"/>
                  </a:lnTo>
                  <a:lnTo>
                    <a:pt x="55631" y="14454"/>
                  </a:lnTo>
                  <a:lnTo>
                    <a:pt x="55242" y="13831"/>
                  </a:lnTo>
                  <a:lnTo>
                    <a:pt x="54853" y="13234"/>
                  </a:lnTo>
                  <a:lnTo>
                    <a:pt x="54438" y="12637"/>
                  </a:lnTo>
                  <a:lnTo>
                    <a:pt x="53996" y="12066"/>
                  </a:lnTo>
                  <a:lnTo>
                    <a:pt x="53581" y="11496"/>
                  </a:lnTo>
                  <a:lnTo>
                    <a:pt x="53114" y="10925"/>
                  </a:lnTo>
                  <a:lnTo>
                    <a:pt x="52647" y="10380"/>
                  </a:lnTo>
                  <a:lnTo>
                    <a:pt x="52180" y="9835"/>
                  </a:lnTo>
                  <a:lnTo>
                    <a:pt x="51687" y="9316"/>
                  </a:lnTo>
                  <a:lnTo>
                    <a:pt x="51168" y="8797"/>
                  </a:lnTo>
                  <a:lnTo>
                    <a:pt x="50675" y="8278"/>
                  </a:lnTo>
                  <a:lnTo>
                    <a:pt x="50130" y="7811"/>
                  </a:lnTo>
                  <a:lnTo>
                    <a:pt x="49611" y="7318"/>
                  </a:lnTo>
                  <a:lnTo>
                    <a:pt x="49041" y="6851"/>
                  </a:lnTo>
                  <a:lnTo>
                    <a:pt x="48496" y="6410"/>
                  </a:lnTo>
                  <a:lnTo>
                    <a:pt x="47925" y="5969"/>
                  </a:lnTo>
                  <a:lnTo>
                    <a:pt x="47328" y="5528"/>
                  </a:lnTo>
                  <a:lnTo>
                    <a:pt x="46731" y="5139"/>
                  </a:lnTo>
                  <a:lnTo>
                    <a:pt x="46134" y="4723"/>
                  </a:lnTo>
                  <a:lnTo>
                    <a:pt x="45512" y="4334"/>
                  </a:lnTo>
                  <a:lnTo>
                    <a:pt x="44889" y="3971"/>
                  </a:lnTo>
                  <a:lnTo>
                    <a:pt x="44266" y="3634"/>
                  </a:lnTo>
                  <a:lnTo>
                    <a:pt x="43618" y="3296"/>
                  </a:lnTo>
                  <a:lnTo>
                    <a:pt x="42969" y="2959"/>
                  </a:lnTo>
                  <a:lnTo>
                    <a:pt x="42320" y="2648"/>
                  </a:lnTo>
                  <a:lnTo>
                    <a:pt x="41646" y="2362"/>
                  </a:lnTo>
                  <a:lnTo>
                    <a:pt x="40971" y="2077"/>
                  </a:lnTo>
                  <a:lnTo>
                    <a:pt x="40296" y="1817"/>
                  </a:lnTo>
                  <a:lnTo>
                    <a:pt x="39596" y="1584"/>
                  </a:lnTo>
                  <a:lnTo>
                    <a:pt x="38895" y="1350"/>
                  </a:lnTo>
                  <a:lnTo>
                    <a:pt x="38195" y="1143"/>
                  </a:lnTo>
                  <a:lnTo>
                    <a:pt x="37468" y="935"/>
                  </a:lnTo>
                  <a:lnTo>
                    <a:pt x="36742" y="779"/>
                  </a:lnTo>
                  <a:lnTo>
                    <a:pt x="36015" y="598"/>
                  </a:lnTo>
                  <a:lnTo>
                    <a:pt x="35288" y="468"/>
                  </a:lnTo>
                  <a:lnTo>
                    <a:pt x="34536" y="338"/>
                  </a:lnTo>
                  <a:lnTo>
                    <a:pt x="33809" y="234"/>
                  </a:lnTo>
                  <a:lnTo>
                    <a:pt x="33057" y="157"/>
                  </a:lnTo>
                  <a:lnTo>
                    <a:pt x="32279" y="79"/>
                  </a:lnTo>
                  <a:lnTo>
                    <a:pt x="31526" y="27"/>
                  </a:lnTo>
                  <a:lnTo>
                    <a:pt x="307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322625" y="3779275"/>
              <a:ext cx="1230575" cy="1230550"/>
            </a:xfrm>
            <a:custGeom>
              <a:avLst/>
              <a:gdLst/>
              <a:ahLst/>
              <a:cxnLst/>
              <a:rect l="l" t="t" r="r" b="b"/>
              <a:pathLst>
                <a:path w="49223" h="49222" extrusionOk="0">
                  <a:moveTo>
                    <a:pt x="25221" y="856"/>
                  </a:moveTo>
                  <a:lnTo>
                    <a:pt x="25844" y="882"/>
                  </a:lnTo>
                  <a:lnTo>
                    <a:pt x="27037" y="986"/>
                  </a:lnTo>
                  <a:lnTo>
                    <a:pt x="28231" y="1116"/>
                  </a:lnTo>
                  <a:lnTo>
                    <a:pt x="29399" y="1323"/>
                  </a:lnTo>
                  <a:lnTo>
                    <a:pt x="30540" y="1609"/>
                  </a:lnTo>
                  <a:lnTo>
                    <a:pt x="31682" y="1920"/>
                  </a:lnTo>
                  <a:lnTo>
                    <a:pt x="32772" y="2283"/>
                  </a:lnTo>
                  <a:lnTo>
                    <a:pt x="33861" y="2725"/>
                  </a:lnTo>
                  <a:lnTo>
                    <a:pt x="34899" y="3192"/>
                  </a:lnTo>
                  <a:lnTo>
                    <a:pt x="35937" y="3711"/>
                  </a:lnTo>
                  <a:lnTo>
                    <a:pt x="36923" y="4307"/>
                  </a:lnTo>
                  <a:lnTo>
                    <a:pt x="37883" y="4904"/>
                  </a:lnTo>
                  <a:lnTo>
                    <a:pt x="38817" y="5579"/>
                  </a:lnTo>
                  <a:lnTo>
                    <a:pt x="39726" y="6279"/>
                  </a:lnTo>
                  <a:lnTo>
                    <a:pt x="40582" y="7032"/>
                  </a:lnTo>
                  <a:lnTo>
                    <a:pt x="41412" y="7810"/>
                  </a:lnTo>
                  <a:lnTo>
                    <a:pt x="42191" y="8640"/>
                  </a:lnTo>
                  <a:lnTo>
                    <a:pt x="42943" y="9497"/>
                  </a:lnTo>
                  <a:lnTo>
                    <a:pt x="43644" y="10405"/>
                  </a:lnTo>
                  <a:lnTo>
                    <a:pt x="44318" y="11339"/>
                  </a:lnTo>
                  <a:lnTo>
                    <a:pt x="44941" y="12299"/>
                  </a:lnTo>
                  <a:lnTo>
                    <a:pt x="45512" y="13285"/>
                  </a:lnTo>
                  <a:lnTo>
                    <a:pt x="46031" y="14323"/>
                  </a:lnTo>
                  <a:lnTo>
                    <a:pt x="46498" y="15387"/>
                  </a:lnTo>
                  <a:lnTo>
                    <a:pt x="46939" y="16451"/>
                  </a:lnTo>
                  <a:lnTo>
                    <a:pt x="47302" y="17566"/>
                  </a:lnTo>
                  <a:lnTo>
                    <a:pt x="47639" y="18682"/>
                  </a:lnTo>
                  <a:lnTo>
                    <a:pt x="47899" y="19824"/>
                  </a:lnTo>
                  <a:lnTo>
                    <a:pt x="48107" y="20991"/>
                  </a:lnTo>
                  <a:lnTo>
                    <a:pt x="48262" y="22185"/>
                  </a:lnTo>
                  <a:lnTo>
                    <a:pt x="48340" y="23404"/>
                  </a:lnTo>
                  <a:lnTo>
                    <a:pt x="48366" y="24001"/>
                  </a:lnTo>
                  <a:lnTo>
                    <a:pt x="48366" y="24624"/>
                  </a:lnTo>
                  <a:lnTo>
                    <a:pt x="48366" y="25221"/>
                  </a:lnTo>
                  <a:lnTo>
                    <a:pt x="48340" y="25844"/>
                  </a:lnTo>
                  <a:lnTo>
                    <a:pt x="48262" y="27037"/>
                  </a:lnTo>
                  <a:lnTo>
                    <a:pt x="48107" y="28231"/>
                  </a:lnTo>
                  <a:lnTo>
                    <a:pt x="47899" y="29398"/>
                  </a:lnTo>
                  <a:lnTo>
                    <a:pt x="47639" y="30540"/>
                  </a:lnTo>
                  <a:lnTo>
                    <a:pt x="47302" y="31682"/>
                  </a:lnTo>
                  <a:lnTo>
                    <a:pt x="46939" y="32771"/>
                  </a:lnTo>
                  <a:lnTo>
                    <a:pt x="46498" y="33861"/>
                  </a:lnTo>
                  <a:lnTo>
                    <a:pt x="46031" y="34899"/>
                  </a:lnTo>
                  <a:lnTo>
                    <a:pt x="45512" y="35937"/>
                  </a:lnTo>
                  <a:lnTo>
                    <a:pt x="44941" y="36923"/>
                  </a:lnTo>
                  <a:lnTo>
                    <a:pt x="44318" y="37883"/>
                  </a:lnTo>
                  <a:lnTo>
                    <a:pt x="43644" y="38817"/>
                  </a:lnTo>
                  <a:lnTo>
                    <a:pt x="42943" y="39725"/>
                  </a:lnTo>
                  <a:lnTo>
                    <a:pt x="42191" y="40582"/>
                  </a:lnTo>
                  <a:lnTo>
                    <a:pt x="41412" y="41412"/>
                  </a:lnTo>
                  <a:lnTo>
                    <a:pt x="40582" y="42190"/>
                  </a:lnTo>
                  <a:lnTo>
                    <a:pt x="39726" y="42943"/>
                  </a:lnTo>
                  <a:lnTo>
                    <a:pt x="38817" y="43643"/>
                  </a:lnTo>
                  <a:lnTo>
                    <a:pt x="37883" y="44318"/>
                  </a:lnTo>
                  <a:lnTo>
                    <a:pt x="36923" y="44941"/>
                  </a:lnTo>
                  <a:lnTo>
                    <a:pt x="35937" y="45512"/>
                  </a:lnTo>
                  <a:lnTo>
                    <a:pt x="34899" y="46030"/>
                  </a:lnTo>
                  <a:lnTo>
                    <a:pt x="33861" y="46523"/>
                  </a:lnTo>
                  <a:lnTo>
                    <a:pt x="32772" y="46939"/>
                  </a:lnTo>
                  <a:lnTo>
                    <a:pt x="31682" y="47302"/>
                  </a:lnTo>
                  <a:lnTo>
                    <a:pt x="30540" y="47639"/>
                  </a:lnTo>
                  <a:lnTo>
                    <a:pt x="29399" y="47899"/>
                  </a:lnTo>
                  <a:lnTo>
                    <a:pt x="28231" y="48106"/>
                  </a:lnTo>
                  <a:lnTo>
                    <a:pt x="27037" y="48262"/>
                  </a:lnTo>
                  <a:lnTo>
                    <a:pt x="25844" y="48340"/>
                  </a:lnTo>
                  <a:lnTo>
                    <a:pt x="25221" y="48366"/>
                  </a:lnTo>
                  <a:lnTo>
                    <a:pt x="24624" y="48392"/>
                  </a:lnTo>
                  <a:lnTo>
                    <a:pt x="24002" y="48366"/>
                  </a:lnTo>
                  <a:lnTo>
                    <a:pt x="23379" y="48340"/>
                  </a:lnTo>
                  <a:lnTo>
                    <a:pt x="22185" y="48262"/>
                  </a:lnTo>
                  <a:lnTo>
                    <a:pt x="20992" y="48106"/>
                  </a:lnTo>
                  <a:lnTo>
                    <a:pt x="19824" y="47899"/>
                  </a:lnTo>
                  <a:lnTo>
                    <a:pt x="18682" y="47639"/>
                  </a:lnTo>
                  <a:lnTo>
                    <a:pt x="17541" y="47302"/>
                  </a:lnTo>
                  <a:lnTo>
                    <a:pt x="16451" y="46939"/>
                  </a:lnTo>
                  <a:lnTo>
                    <a:pt x="15361" y="46523"/>
                  </a:lnTo>
                  <a:lnTo>
                    <a:pt x="14323" y="46030"/>
                  </a:lnTo>
                  <a:lnTo>
                    <a:pt x="13285" y="45512"/>
                  </a:lnTo>
                  <a:lnTo>
                    <a:pt x="12299" y="44941"/>
                  </a:lnTo>
                  <a:lnTo>
                    <a:pt x="11339" y="44318"/>
                  </a:lnTo>
                  <a:lnTo>
                    <a:pt x="10405" y="43643"/>
                  </a:lnTo>
                  <a:lnTo>
                    <a:pt x="9497" y="42943"/>
                  </a:lnTo>
                  <a:lnTo>
                    <a:pt x="8641" y="42190"/>
                  </a:lnTo>
                  <a:lnTo>
                    <a:pt x="7810" y="41412"/>
                  </a:lnTo>
                  <a:lnTo>
                    <a:pt x="7032" y="40582"/>
                  </a:lnTo>
                  <a:lnTo>
                    <a:pt x="6280" y="39725"/>
                  </a:lnTo>
                  <a:lnTo>
                    <a:pt x="5579" y="38817"/>
                  </a:lnTo>
                  <a:lnTo>
                    <a:pt x="4904" y="37883"/>
                  </a:lnTo>
                  <a:lnTo>
                    <a:pt x="4282" y="36923"/>
                  </a:lnTo>
                  <a:lnTo>
                    <a:pt x="3711" y="35937"/>
                  </a:lnTo>
                  <a:lnTo>
                    <a:pt x="3192" y="34899"/>
                  </a:lnTo>
                  <a:lnTo>
                    <a:pt x="2725" y="33861"/>
                  </a:lnTo>
                  <a:lnTo>
                    <a:pt x="2284" y="32771"/>
                  </a:lnTo>
                  <a:lnTo>
                    <a:pt x="1920" y="31682"/>
                  </a:lnTo>
                  <a:lnTo>
                    <a:pt x="1583" y="30540"/>
                  </a:lnTo>
                  <a:lnTo>
                    <a:pt x="1324" y="29398"/>
                  </a:lnTo>
                  <a:lnTo>
                    <a:pt x="1116" y="28231"/>
                  </a:lnTo>
                  <a:lnTo>
                    <a:pt x="960" y="27037"/>
                  </a:lnTo>
                  <a:lnTo>
                    <a:pt x="883" y="25844"/>
                  </a:lnTo>
                  <a:lnTo>
                    <a:pt x="857" y="25221"/>
                  </a:lnTo>
                  <a:lnTo>
                    <a:pt x="857" y="24624"/>
                  </a:lnTo>
                  <a:lnTo>
                    <a:pt x="857" y="24001"/>
                  </a:lnTo>
                  <a:lnTo>
                    <a:pt x="883" y="23404"/>
                  </a:lnTo>
                  <a:lnTo>
                    <a:pt x="960" y="22185"/>
                  </a:lnTo>
                  <a:lnTo>
                    <a:pt x="1116" y="20991"/>
                  </a:lnTo>
                  <a:lnTo>
                    <a:pt x="1324" y="19824"/>
                  </a:lnTo>
                  <a:lnTo>
                    <a:pt x="1583" y="18682"/>
                  </a:lnTo>
                  <a:lnTo>
                    <a:pt x="1920" y="17566"/>
                  </a:lnTo>
                  <a:lnTo>
                    <a:pt x="2284" y="16451"/>
                  </a:lnTo>
                  <a:lnTo>
                    <a:pt x="2725" y="15387"/>
                  </a:lnTo>
                  <a:lnTo>
                    <a:pt x="3192" y="14323"/>
                  </a:lnTo>
                  <a:lnTo>
                    <a:pt x="3711" y="13285"/>
                  </a:lnTo>
                  <a:lnTo>
                    <a:pt x="4282" y="12299"/>
                  </a:lnTo>
                  <a:lnTo>
                    <a:pt x="4904" y="11339"/>
                  </a:lnTo>
                  <a:lnTo>
                    <a:pt x="5579" y="10405"/>
                  </a:lnTo>
                  <a:lnTo>
                    <a:pt x="6280" y="9497"/>
                  </a:lnTo>
                  <a:lnTo>
                    <a:pt x="7032" y="8640"/>
                  </a:lnTo>
                  <a:lnTo>
                    <a:pt x="7810" y="7810"/>
                  </a:lnTo>
                  <a:lnTo>
                    <a:pt x="8641" y="7032"/>
                  </a:lnTo>
                  <a:lnTo>
                    <a:pt x="9497" y="6279"/>
                  </a:lnTo>
                  <a:lnTo>
                    <a:pt x="10405" y="5579"/>
                  </a:lnTo>
                  <a:lnTo>
                    <a:pt x="11339" y="4904"/>
                  </a:lnTo>
                  <a:lnTo>
                    <a:pt x="12299" y="4307"/>
                  </a:lnTo>
                  <a:lnTo>
                    <a:pt x="13285" y="3711"/>
                  </a:lnTo>
                  <a:lnTo>
                    <a:pt x="14323" y="3192"/>
                  </a:lnTo>
                  <a:lnTo>
                    <a:pt x="15361" y="2725"/>
                  </a:lnTo>
                  <a:lnTo>
                    <a:pt x="16451" y="2283"/>
                  </a:lnTo>
                  <a:lnTo>
                    <a:pt x="17541" y="1920"/>
                  </a:lnTo>
                  <a:lnTo>
                    <a:pt x="18682" y="1609"/>
                  </a:lnTo>
                  <a:lnTo>
                    <a:pt x="19824" y="1323"/>
                  </a:lnTo>
                  <a:lnTo>
                    <a:pt x="20992" y="1116"/>
                  </a:lnTo>
                  <a:lnTo>
                    <a:pt x="22185" y="986"/>
                  </a:lnTo>
                  <a:lnTo>
                    <a:pt x="23379" y="882"/>
                  </a:lnTo>
                  <a:lnTo>
                    <a:pt x="24002" y="856"/>
                  </a:lnTo>
                  <a:close/>
                  <a:moveTo>
                    <a:pt x="23976" y="0"/>
                  </a:moveTo>
                  <a:lnTo>
                    <a:pt x="23353" y="26"/>
                  </a:lnTo>
                  <a:lnTo>
                    <a:pt x="22730" y="78"/>
                  </a:lnTo>
                  <a:lnTo>
                    <a:pt x="22107" y="130"/>
                  </a:lnTo>
                  <a:lnTo>
                    <a:pt x="21485" y="208"/>
                  </a:lnTo>
                  <a:lnTo>
                    <a:pt x="20862" y="285"/>
                  </a:lnTo>
                  <a:lnTo>
                    <a:pt x="19668" y="493"/>
                  </a:lnTo>
                  <a:lnTo>
                    <a:pt x="18475" y="778"/>
                  </a:lnTo>
                  <a:lnTo>
                    <a:pt x="17307" y="1116"/>
                  </a:lnTo>
                  <a:lnTo>
                    <a:pt x="16165" y="1505"/>
                  </a:lnTo>
                  <a:lnTo>
                    <a:pt x="15050" y="1946"/>
                  </a:lnTo>
                  <a:lnTo>
                    <a:pt x="13960" y="2439"/>
                  </a:lnTo>
                  <a:lnTo>
                    <a:pt x="12896" y="2984"/>
                  </a:lnTo>
                  <a:lnTo>
                    <a:pt x="11858" y="3581"/>
                  </a:lnTo>
                  <a:lnTo>
                    <a:pt x="10872" y="4204"/>
                  </a:lnTo>
                  <a:lnTo>
                    <a:pt x="9886" y="4904"/>
                  </a:lnTo>
                  <a:lnTo>
                    <a:pt x="8952" y="5631"/>
                  </a:lnTo>
                  <a:lnTo>
                    <a:pt x="8070" y="6409"/>
                  </a:lnTo>
                  <a:lnTo>
                    <a:pt x="7214" y="7213"/>
                  </a:lnTo>
                  <a:lnTo>
                    <a:pt x="6409" y="8070"/>
                  </a:lnTo>
                  <a:lnTo>
                    <a:pt x="5631" y="8978"/>
                  </a:lnTo>
                  <a:lnTo>
                    <a:pt x="4904" y="9886"/>
                  </a:lnTo>
                  <a:lnTo>
                    <a:pt x="4204" y="10872"/>
                  </a:lnTo>
                  <a:lnTo>
                    <a:pt x="3555" y="11858"/>
                  </a:lnTo>
                  <a:lnTo>
                    <a:pt x="2984" y="12896"/>
                  </a:lnTo>
                  <a:lnTo>
                    <a:pt x="2439" y="13960"/>
                  </a:lnTo>
                  <a:lnTo>
                    <a:pt x="1946" y="15049"/>
                  </a:lnTo>
                  <a:lnTo>
                    <a:pt x="1505" y="16165"/>
                  </a:lnTo>
                  <a:lnTo>
                    <a:pt x="1116" y="17307"/>
                  </a:lnTo>
                  <a:lnTo>
                    <a:pt x="779" y="18474"/>
                  </a:lnTo>
                  <a:lnTo>
                    <a:pt x="493" y="19668"/>
                  </a:lnTo>
                  <a:lnTo>
                    <a:pt x="286" y="20862"/>
                  </a:lnTo>
                  <a:lnTo>
                    <a:pt x="208" y="21484"/>
                  </a:lnTo>
                  <a:lnTo>
                    <a:pt x="130" y="22107"/>
                  </a:lnTo>
                  <a:lnTo>
                    <a:pt x="78" y="22730"/>
                  </a:lnTo>
                  <a:lnTo>
                    <a:pt x="26" y="23353"/>
                  </a:lnTo>
                  <a:lnTo>
                    <a:pt x="0" y="23975"/>
                  </a:lnTo>
                  <a:lnTo>
                    <a:pt x="0" y="24624"/>
                  </a:lnTo>
                  <a:lnTo>
                    <a:pt x="0" y="25247"/>
                  </a:lnTo>
                  <a:lnTo>
                    <a:pt x="26" y="25869"/>
                  </a:lnTo>
                  <a:lnTo>
                    <a:pt x="78" y="26518"/>
                  </a:lnTo>
                  <a:lnTo>
                    <a:pt x="130" y="27141"/>
                  </a:lnTo>
                  <a:lnTo>
                    <a:pt x="208" y="27738"/>
                  </a:lnTo>
                  <a:lnTo>
                    <a:pt x="286" y="28360"/>
                  </a:lnTo>
                  <a:lnTo>
                    <a:pt x="493" y="29580"/>
                  </a:lnTo>
                  <a:lnTo>
                    <a:pt x="779" y="30773"/>
                  </a:lnTo>
                  <a:lnTo>
                    <a:pt x="1116" y="31941"/>
                  </a:lnTo>
                  <a:lnTo>
                    <a:pt x="1505" y="33083"/>
                  </a:lnTo>
                  <a:lnTo>
                    <a:pt x="1946" y="34199"/>
                  </a:lnTo>
                  <a:lnTo>
                    <a:pt x="2439" y="35288"/>
                  </a:lnTo>
                  <a:lnTo>
                    <a:pt x="2984" y="36352"/>
                  </a:lnTo>
                  <a:lnTo>
                    <a:pt x="3555" y="37364"/>
                  </a:lnTo>
                  <a:lnTo>
                    <a:pt x="4204" y="38376"/>
                  </a:lnTo>
                  <a:lnTo>
                    <a:pt x="4904" y="39336"/>
                  </a:lnTo>
                  <a:lnTo>
                    <a:pt x="5631" y="40270"/>
                  </a:lnTo>
                  <a:lnTo>
                    <a:pt x="6409" y="41152"/>
                  </a:lnTo>
                  <a:lnTo>
                    <a:pt x="7214" y="42009"/>
                  </a:lnTo>
                  <a:lnTo>
                    <a:pt x="8070" y="42839"/>
                  </a:lnTo>
                  <a:lnTo>
                    <a:pt x="8952" y="43591"/>
                  </a:lnTo>
                  <a:lnTo>
                    <a:pt x="9886" y="44344"/>
                  </a:lnTo>
                  <a:lnTo>
                    <a:pt x="10872" y="45019"/>
                  </a:lnTo>
                  <a:lnTo>
                    <a:pt x="11858" y="45667"/>
                  </a:lnTo>
                  <a:lnTo>
                    <a:pt x="12896" y="46264"/>
                  </a:lnTo>
                  <a:lnTo>
                    <a:pt x="13960" y="46809"/>
                  </a:lnTo>
                  <a:lnTo>
                    <a:pt x="15050" y="47302"/>
                  </a:lnTo>
                  <a:lnTo>
                    <a:pt x="16165" y="47743"/>
                  </a:lnTo>
                  <a:lnTo>
                    <a:pt x="17307" y="48132"/>
                  </a:lnTo>
                  <a:lnTo>
                    <a:pt x="18475" y="48444"/>
                  </a:lnTo>
                  <a:lnTo>
                    <a:pt x="19668" y="48729"/>
                  </a:lnTo>
                  <a:lnTo>
                    <a:pt x="20862" y="48937"/>
                  </a:lnTo>
                  <a:lnTo>
                    <a:pt x="21485" y="49040"/>
                  </a:lnTo>
                  <a:lnTo>
                    <a:pt x="22107" y="49092"/>
                  </a:lnTo>
                  <a:lnTo>
                    <a:pt x="22730" y="49170"/>
                  </a:lnTo>
                  <a:lnTo>
                    <a:pt x="23353" y="49196"/>
                  </a:lnTo>
                  <a:lnTo>
                    <a:pt x="23976" y="49222"/>
                  </a:lnTo>
                  <a:lnTo>
                    <a:pt x="25247" y="49222"/>
                  </a:lnTo>
                  <a:lnTo>
                    <a:pt x="25870" y="49196"/>
                  </a:lnTo>
                  <a:lnTo>
                    <a:pt x="26492" y="49170"/>
                  </a:lnTo>
                  <a:lnTo>
                    <a:pt x="27115" y="49092"/>
                  </a:lnTo>
                  <a:lnTo>
                    <a:pt x="27738" y="49040"/>
                  </a:lnTo>
                  <a:lnTo>
                    <a:pt x="28361" y="48937"/>
                  </a:lnTo>
                  <a:lnTo>
                    <a:pt x="29554" y="48729"/>
                  </a:lnTo>
                  <a:lnTo>
                    <a:pt x="30748" y="48444"/>
                  </a:lnTo>
                  <a:lnTo>
                    <a:pt x="31915" y="48132"/>
                  </a:lnTo>
                  <a:lnTo>
                    <a:pt x="33057" y="47743"/>
                  </a:lnTo>
                  <a:lnTo>
                    <a:pt x="34173" y="47302"/>
                  </a:lnTo>
                  <a:lnTo>
                    <a:pt x="35263" y="46809"/>
                  </a:lnTo>
                  <a:lnTo>
                    <a:pt x="36326" y="46264"/>
                  </a:lnTo>
                  <a:lnTo>
                    <a:pt x="37364" y="45667"/>
                  </a:lnTo>
                  <a:lnTo>
                    <a:pt x="38376" y="45019"/>
                  </a:lnTo>
                  <a:lnTo>
                    <a:pt x="39336" y="44344"/>
                  </a:lnTo>
                  <a:lnTo>
                    <a:pt x="40270" y="43591"/>
                  </a:lnTo>
                  <a:lnTo>
                    <a:pt x="41153" y="42839"/>
                  </a:lnTo>
                  <a:lnTo>
                    <a:pt x="42009" y="42009"/>
                  </a:lnTo>
                  <a:lnTo>
                    <a:pt x="42813" y="41152"/>
                  </a:lnTo>
                  <a:lnTo>
                    <a:pt x="43592" y="40270"/>
                  </a:lnTo>
                  <a:lnTo>
                    <a:pt x="44318" y="39336"/>
                  </a:lnTo>
                  <a:lnTo>
                    <a:pt x="45019" y="38376"/>
                  </a:lnTo>
                  <a:lnTo>
                    <a:pt x="45667" y="37364"/>
                  </a:lnTo>
                  <a:lnTo>
                    <a:pt x="46264" y="36352"/>
                  </a:lnTo>
                  <a:lnTo>
                    <a:pt x="46809" y="35288"/>
                  </a:lnTo>
                  <a:lnTo>
                    <a:pt x="47302" y="34199"/>
                  </a:lnTo>
                  <a:lnTo>
                    <a:pt x="47743" y="33083"/>
                  </a:lnTo>
                  <a:lnTo>
                    <a:pt x="48107" y="31941"/>
                  </a:lnTo>
                  <a:lnTo>
                    <a:pt x="48444" y="30773"/>
                  </a:lnTo>
                  <a:lnTo>
                    <a:pt x="48729" y="29580"/>
                  </a:lnTo>
                  <a:lnTo>
                    <a:pt x="48937" y="28360"/>
                  </a:lnTo>
                  <a:lnTo>
                    <a:pt x="49041" y="27738"/>
                  </a:lnTo>
                  <a:lnTo>
                    <a:pt x="49092" y="27141"/>
                  </a:lnTo>
                  <a:lnTo>
                    <a:pt x="49144" y="26518"/>
                  </a:lnTo>
                  <a:lnTo>
                    <a:pt x="49196" y="25869"/>
                  </a:lnTo>
                  <a:lnTo>
                    <a:pt x="49222" y="25247"/>
                  </a:lnTo>
                  <a:lnTo>
                    <a:pt x="49222" y="24624"/>
                  </a:lnTo>
                  <a:lnTo>
                    <a:pt x="49222" y="23975"/>
                  </a:lnTo>
                  <a:lnTo>
                    <a:pt x="49196" y="23353"/>
                  </a:lnTo>
                  <a:lnTo>
                    <a:pt x="49144" y="22730"/>
                  </a:lnTo>
                  <a:lnTo>
                    <a:pt x="49092" y="22107"/>
                  </a:lnTo>
                  <a:lnTo>
                    <a:pt x="49041" y="21484"/>
                  </a:lnTo>
                  <a:lnTo>
                    <a:pt x="48937" y="20862"/>
                  </a:lnTo>
                  <a:lnTo>
                    <a:pt x="48729" y="19668"/>
                  </a:lnTo>
                  <a:lnTo>
                    <a:pt x="48444" y="18474"/>
                  </a:lnTo>
                  <a:lnTo>
                    <a:pt x="48107" y="17307"/>
                  </a:lnTo>
                  <a:lnTo>
                    <a:pt x="47743" y="16165"/>
                  </a:lnTo>
                  <a:lnTo>
                    <a:pt x="47302" y="15049"/>
                  </a:lnTo>
                  <a:lnTo>
                    <a:pt x="46809" y="13960"/>
                  </a:lnTo>
                  <a:lnTo>
                    <a:pt x="46264" y="12896"/>
                  </a:lnTo>
                  <a:lnTo>
                    <a:pt x="45667" y="11858"/>
                  </a:lnTo>
                  <a:lnTo>
                    <a:pt x="45019" y="10872"/>
                  </a:lnTo>
                  <a:lnTo>
                    <a:pt x="44318" y="9886"/>
                  </a:lnTo>
                  <a:lnTo>
                    <a:pt x="43592" y="8978"/>
                  </a:lnTo>
                  <a:lnTo>
                    <a:pt x="42813" y="8070"/>
                  </a:lnTo>
                  <a:lnTo>
                    <a:pt x="42009" y="7213"/>
                  </a:lnTo>
                  <a:lnTo>
                    <a:pt x="41153" y="6409"/>
                  </a:lnTo>
                  <a:lnTo>
                    <a:pt x="40270" y="5631"/>
                  </a:lnTo>
                  <a:lnTo>
                    <a:pt x="39336" y="4904"/>
                  </a:lnTo>
                  <a:lnTo>
                    <a:pt x="38376" y="4204"/>
                  </a:lnTo>
                  <a:lnTo>
                    <a:pt x="37364" y="3581"/>
                  </a:lnTo>
                  <a:lnTo>
                    <a:pt x="36326" y="2984"/>
                  </a:lnTo>
                  <a:lnTo>
                    <a:pt x="35263" y="2439"/>
                  </a:lnTo>
                  <a:lnTo>
                    <a:pt x="34173" y="1946"/>
                  </a:lnTo>
                  <a:lnTo>
                    <a:pt x="33057" y="1505"/>
                  </a:lnTo>
                  <a:lnTo>
                    <a:pt x="31915" y="1116"/>
                  </a:lnTo>
                  <a:lnTo>
                    <a:pt x="30748" y="778"/>
                  </a:lnTo>
                  <a:lnTo>
                    <a:pt x="29554" y="493"/>
                  </a:lnTo>
                  <a:lnTo>
                    <a:pt x="28361" y="285"/>
                  </a:lnTo>
                  <a:lnTo>
                    <a:pt x="27738" y="208"/>
                  </a:lnTo>
                  <a:lnTo>
                    <a:pt x="27115" y="130"/>
                  </a:lnTo>
                  <a:lnTo>
                    <a:pt x="26492" y="78"/>
                  </a:lnTo>
                  <a:lnTo>
                    <a:pt x="25870" y="26"/>
                  </a:lnTo>
                  <a:lnTo>
                    <a:pt x="252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1439375" y="3896025"/>
              <a:ext cx="997050" cy="997050"/>
            </a:xfrm>
            <a:custGeom>
              <a:avLst/>
              <a:gdLst/>
              <a:ahLst/>
              <a:cxnLst/>
              <a:rect l="l" t="t" r="r" b="b"/>
              <a:pathLst>
                <a:path w="39882" h="39882" extrusionOk="0">
                  <a:moveTo>
                    <a:pt x="19954" y="857"/>
                  </a:moveTo>
                  <a:lnTo>
                    <a:pt x="20914" y="883"/>
                  </a:lnTo>
                  <a:lnTo>
                    <a:pt x="21900" y="961"/>
                  </a:lnTo>
                  <a:lnTo>
                    <a:pt x="22834" y="1064"/>
                  </a:lnTo>
                  <a:lnTo>
                    <a:pt x="23794" y="1246"/>
                  </a:lnTo>
                  <a:lnTo>
                    <a:pt x="24703" y="1454"/>
                  </a:lnTo>
                  <a:lnTo>
                    <a:pt x="25611" y="1713"/>
                  </a:lnTo>
                  <a:lnTo>
                    <a:pt x="26493" y="1998"/>
                  </a:lnTo>
                  <a:lnTo>
                    <a:pt x="27375" y="2362"/>
                  </a:lnTo>
                  <a:lnTo>
                    <a:pt x="28205" y="2725"/>
                  </a:lnTo>
                  <a:lnTo>
                    <a:pt x="29036" y="3166"/>
                  </a:lnTo>
                  <a:lnTo>
                    <a:pt x="29840" y="3607"/>
                  </a:lnTo>
                  <a:lnTo>
                    <a:pt x="30619" y="4126"/>
                  </a:lnTo>
                  <a:lnTo>
                    <a:pt x="31371" y="4645"/>
                  </a:lnTo>
                  <a:lnTo>
                    <a:pt x="32072" y="5216"/>
                  </a:lnTo>
                  <a:lnTo>
                    <a:pt x="32772" y="5813"/>
                  </a:lnTo>
                  <a:lnTo>
                    <a:pt x="33447" y="6461"/>
                  </a:lnTo>
                  <a:lnTo>
                    <a:pt x="34070" y="7110"/>
                  </a:lnTo>
                  <a:lnTo>
                    <a:pt x="34666" y="7811"/>
                  </a:lnTo>
                  <a:lnTo>
                    <a:pt x="35237" y="8537"/>
                  </a:lnTo>
                  <a:lnTo>
                    <a:pt x="35782" y="9264"/>
                  </a:lnTo>
                  <a:lnTo>
                    <a:pt x="36275" y="10042"/>
                  </a:lnTo>
                  <a:lnTo>
                    <a:pt x="36742" y="10847"/>
                  </a:lnTo>
                  <a:lnTo>
                    <a:pt x="37157" y="11677"/>
                  </a:lnTo>
                  <a:lnTo>
                    <a:pt x="37546" y="12533"/>
                  </a:lnTo>
                  <a:lnTo>
                    <a:pt x="37884" y="13389"/>
                  </a:lnTo>
                  <a:lnTo>
                    <a:pt x="38169" y="14272"/>
                  </a:lnTo>
                  <a:lnTo>
                    <a:pt x="38429" y="15180"/>
                  </a:lnTo>
                  <a:lnTo>
                    <a:pt x="38662" y="16114"/>
                  </a:lnTo>
                  <a:lnTo>
                    <a:pt x="38818" y="17048"/>
                  </a:lnTo>
                  <a:lnTo>
                    <a:pt x="38948" y="18008"/>
                  </a:lnTo>
                  <a:lnTo>
                    <a:pt x="39025" y="18968"/>
                  </a:lnTo>
                  <a:lnTo>
                    <a:pt x="39051" y="19954"/>
                  </a:lnTo>
                  <a:lnTo>
                    <a:pt x="39025" y="20940"/>
                  </a:lnTo>
                  <a:lnTo>
                    <a:pt x="38948" y="21900"/>
                  </a:lnTo>
                  <a:lnTo>
                    <a:pt x="38818" y="22860"/>
                  </a:lnTo>
                  <a:lnTo>
                    <a:pt x="38662" y="23794"/>
                  </a:lnTo>
                  <a:lnTo>
                    <a:pt x="38429" y="24702"/>
                  </a:lnTo>
                  <a:lnTo>
                    <a:pt x="38169" y="25610"/>
                  </a:lnTo>
                  <a:lnTo>
                    <a:pt x="37884" y="26519"/>
                  </a:lnTo>
                  <a:lnTo>
                    <a:pt x="37546" y="27375"/>
                  </a:lnTo>
                  <a:lnTo>
                    <a:pt x="37157" y="28231"/>
                  </a:lnTo>
                  <a:lnTo>
                    <a:pt x="36742" y="29036"/>
                  </a:lnTo>
                  <a:lnTo>
                    <a:pt x="36275" y="29840"/>
                  </a:lnTo>
                  <a:lnTo>
                    <a:pt x="35782" y="30618"/>
                  </a:lnTo>
                  <a:lnTo>
                    <a:pt x="35237" y="31371"/>
                  </a:lnTo>
                  <a:lnTo>
                    <a:pt x="34666" y="32097"/>
                  </a:lnTo>
                  <a:lnTo>
                    <a:pt x="34070" y="32772"/>
                  </a:lnTo>
                  <a:lnTo>
                    <a:pt x="33447" y="33447"/>
                  </a:lnTo>
                  <a:lnTo>
                    <a:pt x="32772" y="34069"/>
                  </a:lnTo>
                  <a:lnTo>
                    <a:pt x="32072" y="34666"/>
                  </a:lnTo>
                  <a:lnTo>
                    <a:pt x="31371" y="35237"/>
                  </a:lnTo>
                  <a:lnTo>
                    <a:pt x="30619" y="35782"/>
                  </a:lnTo>
                  <a:lnTo>
                    <a:pt x="29840" y="36275"/>
                  </a:lnTo>
                  <a:lnTo>
                    <a:pt x="29036" y="36742"/>
                  </a:lnTo>
                  <a:lnTo>
                    <a:pt x="28205" y="37157"/>
                  </a:lnTo>
                  <a:lnTo>
                    <a:pt x="27375" y="37546"/>
                  </a:lnTo>
                  <a:lnTo>
                    <a:pt x="26493" y="37884"/>
                  </a:lnTo>
                  <a:lnTo>
                    <a:pt x="25611" y="38195"/>
                  </a:lnTo>
                  <a:lnTo>
                    <a:pt x="24703" y="38454"/>
                  </a:lnTo>
                  <a:lnTo>
                    <a:pt x="23794" y="38662"/>
                  </a:lnTo>
                  <a:lnTo>
                    <a:pt x="22834" y="38818"/>
                  </a:lnTo>
                  <a:lnTo>
                    <a:pt x="21900" y="38947"/>
                  </a:lnTo>
                  <a:lnTo>
                    <a:pt x="20914" y="39025"/>
                  </a:lnTo>
                  <a:lnTo>
                    <a:pt x="19954" y="39051"/>
                  </a:lnTo>
                  <a:lnTo>
                    <a:pt x="18968" y="39025"/>
                  </a:lnTo>
                  <a:lnTo>
                    <a:pt x="17982" y="38947"/>
                  </a:lnTo>
                  <a:lnTo>
                    <a:pt x="17048" y="38818"/>
                  </a:lnTo>
                  <a:lnTo>
                    <a:pt x="16088" y="38662"/>
                  </a:lnTo>
                  <a:lnTo>
                    <a:pt x="15180" y="38454"/>
                  </a:lnTo>
                  <a:lnTo>
                    <a:pt x="14272" y="38195"/>
                  </a:lnTo>
                  <a:lnTo>
                    <a:pt x="13390" y="37884"/>
                  </a:lnTo>
                  <a:lnTo>
                    <a:pt x="12507" y="37546"/>
                  </a:lnTo>
                  <a:lnTo>
                    <a:pt x="11677" y="37157"/>
                  </a:lnTo>
                  <a:lnTo>
                    <a:pt x="10847" y="36742"/>
                  </a:lnTo>
                  <a:lnTo>
                    <a:pt x="10042" y="36275"/>
                  </a:lnTo>
                  <a:lnTo>
                    <a:pt x="9264" y="35782"/>
                  </a:lnTo>
                  <a:lnTo>
                    <a:pt x="8512" y="35237"/>
                  </a:lnTo>
                  <a:lnTo>
                    <a:pt x="7811" y="34666"/>
                  </a:lnTo>
                  <a:lnTo>
                    <a:pt x="7110" y="34069"/>
                  </a:lnTo>
                  <a:lnTo>
                    <a:pt x="6436" y="33447"/>
                  </a:lnTo>
                  <a:lnTo>
                    <a:pt x="5813" y="32772"/>
                  </a:lnTo>
                  <a:lnTo>
                    <a:pt x="5216" y="32097"/>
                  </a:lnTo>
                  <a:lnTo>
                    <a:pt x="4645" y="31371"/>
                  </a:lnTo>
                  <a:lnTo>
                    <a:pt x="4100" y="30618"/>
                  </a:lnTo>
                  <a:lnTo>
                    <a:pt x="3607" y="29840"/>
                  </a:lnTo>
                  <a:lnTo>
                    <a:pt x="3140" y="29036"/>
                  </a:lnTo>
                  <a:lnTo>
                    <a:pt x="2725" y="28231"/>
                  </a:lnTo>
                  <a:lnTo>
                    <a:pt x="2336" y="27375"/>
                  </a:lnTo>
                  <a:lnTo>
                    <a:pt x="1999" y="26519"/>
                  </a:lnTo>
                  <a:lnTo>
                    <a:pt x="1713" y="25610"/>
                  </a:lnTo>
                  <a:lnTo>
                    <a:pt x="1454" y="24702"/>
                  </a:lnTo>
                  <a:lnTo>
                    <a:pt x="1220" y="23794"/>
                  </a:lnTo>
                  <a:lnTo>
                    <a:pt x="1065" y="22860"/>
                  </a:lnTo>
                  <a:lnTo>
                    <a:pt x="935" y="21900"/>
                  </a:lnTo>
                  <a:lnTo>
                    <a:pt x="857" y="20940"/>
                  </a:lnTo>
                  <a:lnTo>
                    <a:pt x="857" y="19954"/>
                  </a:lnTo>
                  <a:lnTo>
                    <a:pt x="857" y="18968"/>
                  </a:lnTo>
                  <a:lnTo>
                    <a:pt x="935" y="18008"/>
                  </a:lnTo>
                  <a:lnTo>
                    <a:pt x="1065" y="17048"/>
                  </a:lnTo>
                  <a:lnTo>
                    <a:pt x="1220" y="16114"/>
                  </a:lnTo>
                  <a:lnTo>
                    <a:pt x="1454" y="15180"/>
                  </a:lnTo>
                  <a:lnTo>
                    <a:pt x="1713" y="14272"/>
                  </a:lnTo>
                  <a:lnTo>
                    <a:pt x="1999" y="13389"/>
                  </a:lnTo>
                  <a:lnTo>
                    <a:pt x="2336" y="12533"/>
                  </a:lnTo>
                  <a:lnTo>
                    <a:pt x="2725" y="11677"/>
                  </a:lnTo>
                  <a:lnTo>
                    <a:pt x="3140" y="10847"/>
                  </a:lnTo>
                  <a:lnTo>
                    <a:pt x="3607" y="10042"/>
                  </a:lnTo>
                  <a:lnTo>
                    <a:pt x="4100" y="9264"/>
                  </a:lnTo>
                  <a:lnTo>
                    <a:pt x="4645" y="8537"/>
                  </a:lnTo>
                  <a:lnTo>
                    <a:pt x="5216" y="7811"/>
                  </a:lnTo>
                  <a:lnTo>
                    <a:pt x="5813" y="7110"/>
                  </a:lnTo>
                  <a:lnTo>
                    <a:pt x="6436" y="6461"/>
                  </a:lnTo>
                  <a:lnTo>
                    <a:pt x="7110" y="5813"/>
                  </a:lnTo>
                  <a:lnTo>
                    <a:pt x="7811" y="5216"/>
                  </a:lnTo>
                  <a:lnTo>
                    <a:pt x="8512" y="4645"/>
                  </a:lnTo>
                  <a:lnTo>
                    <a:pt x="9264" y="4126"/>
                  </a:lnTo>
                  <a:lnTo>
                    <a:pt x="10042" y="3607"/>
                  </a:lnTo>
                  <a:lnTo>
                    <a:pt x="10847" y="3166"/>
                  </a:lnTo>
                  <a:lnTo>
                    <a:pt x="11677" y="2725"/>
                  </a:lnTo>
                  <a:lnTo>
                    <a:pt x="12507" y="2362"/>
                  </a:lnTo>
                  <a:lnTo>
                    <a:pt x="13390" y="1998"/>
                  </a:lnTo>
                  <a:lnTo>
                    <a:pt x="14272" y="1713"/>
                  </a:lnTo>
                  <a:lnTo>
                    <a:pt x="15180" y="1454"/>
                  </a:lnTo>
                  <a:lnTo>
                    <a:pt x="16088" y="1246"/>
                  </a:lnTo>
                  <a:lnTo>
                    <a:pt x="17048" y="1064"/>
                  </a:lnTo>
                  <a:lnTo>
                    <a:pt x="17982" y="961"/>
                  </a:lnTo>
                  <a:lnTo>
                    <a:pt x="18968" y="883"/>
                  </a:lnTo>
                  <a:lnTo>
                    <a:pt x="19954" y="857"/>
                  </a:lnTo>
                  <a:close/>
                  <a:moveTo>
                    <a:pt x="19954" y="1"/>
                  </a:moveTo>
                  <a:lnTo>
                    <a:pt x="18916" y="27"/>
                  </a:lnTo>
                  <a:lnTo>
                    <a:pt x="17904" y="104"/>
                  </a:lnTo>
                  <a:lnTo>
                    <a:pt x="16918" y="234"/>
                  </a:lnTo>
                  <a:lnTo>
                    <a:pt x="15932" y="416"/>
                  </a:lnTo>
                  <a:lnTo>
                    <a:pt x="14972" y="623"/>
                  </a:lnTo>
                  <a:lnTo>
                    <a:pt x="14012" y="909"/>
                  </a:lnTo>
                  <a:lnTo>
                    <a:pt x="13078" y="1220"/>
                  </a:lnTo>
                  <a:lnTo>
                    <a:pt x="12196" y="1557"/>
                  </a:lnTo>
                  <a:lnTo>
                    <a:pt x="11314" y="1973"/>
                  </a:lnTo>
                  <a:lnTo>
                    <a:pt x="10432" y="2414"/>
                  </a:lnTo>
                  <a:lnTo>
                    <a:pt x="9601" y="2881"/>
                  </a:lnTo>
                  <a:lnTo>
                    <a:pt x="8797" y="3400"/>
                  </a:lnTo>
                  <a:lnTo>
                    <a:pt x="8019" y="3970"/>
                  </a:lnTo>
                  <a:lnTo>
                    <a:pt x="7266" y="4567"/>
                  </a:lnTo>
                  <a:lnTo>
                    <a:pt x="6540" y="5190"/>
                  </a:lnTo>
                  <a:lnTo>
                    <a:pt x="5839" y="5839"/>
                  </a:lnTo>
                  <a:lnTo>
                    <a:pt x="5190" y="6539"/>
                  </a:lnTo>
                  <a:lnTo>
                    <a:pt x="4568" y="7266"/>
                  </a:lnTo>
                  <a:lnTo>
                    <a:pt x="3971" y="8018"/>
                  </a:lnTo>
                  <a:lnTo>
                    <a:pt x="3400" y="8797"/>
                  </a:lnTo>
                  <a:lnTo>
                    <a:pt x="2881" y="9601"/>
                  </a:lnTo>
                  <a:lnTo>
                    <a:pt x="2414" y="10457"/>
                  </a:lnTo>
                  <a:lnTo>
                    <a:pt x="1973" y="11314"/>
                  </a:lnTo>
                  <a:lnTo>
                    <a:pt x="1558" y="12196"/>
                  </a:lnTo>
                  <a:lnTo>
                    <a:pt x="1220" y="13104"/>
                  </a:lnTo>
                  <a:lnTo>
                    <a:pt x="883" y="14012"/>
                  </a:lnTo>
                  <a:lnTo>
                    <a:pt x="624" y="14972"/>
                  </a:lnTo>
                  <a:lnTo>
                    <a:pt x="390" y="15932"/>
                  </a:lnTo>
                  <a:lnTo>
                    <a:pt x="234" y="16918"/>
                  </a:lnTo>
                  <a:lnTo>
                    <a:pt x="105" y="17904"/>
                  </a:lnTo>
                  <a:lnTo>
                    <a:pt x="27" y="18916"/>
                  </a:lnTo>
                  <a:lnTo>
                    <a:pt x="1" y="19954"/>
                  </a:lnTo>
                  <a:lnTo>
                    <a:pt x="27" y="20966"/>
                  </a:lnTo>
                  <a:lnTo>
                    <a:pt x="105" y="21978"/>
                  </a:lnTo>
                  <a:lnTo>
                    <a:pt x="234" y="22990"/>
                  </a:lnTo>
                  <a:lnTo>
                    <a:pt x="390" y="23950"/>
                  </a:lnTo>
                  <a:lnTo>
                    <a:pt x="624" y="24936"/>
                  </a:lnTo>
                  <a:lnTo>
                    <a:pt x="883" y="25870"/>
                  </a:lnTo>
                  <a:lnTo>
                    <a:pt x="1220" y="26804"/>
                  </a:lnTo>
                  <a:lnTo>
                    <a:pt x="1558" y="27712"/>
                  </a:lnTo>
                  <a:lnTo>
                    <a:pt x="1973" y="28594"/>
                  </a:lnTo>
                  <a:lnTo>
                    <a:pt x="2414" y="29451"/>
                  </a:lnTo>
                  <a:lnTo>
                    <a:pt x="2881" y="30281"/>
                  </a:lnTo>
                  <a:lnTo>
                    <a:pt x="3400" y="31085"/>
                  </a:lnTo>
                  <a:lnTo>
                    <a:pt x="3971" y="31864"/>
                  </a:lnTo>
                  <a:lnTo>
                    <a:pt x="4568" y="32616"/>
                  </a:lnTo>
                  <a:lnTo>
                    <a:pt x="5190" y="33343"/>
                  </a:lnTo>
                  <a:lnTo>
                    <a:pt x="5839" y="34043"/>
                  </a:lnTo>
                  <a:lnTo>
                    <a:pt x="6540" y="34718"/>
                  </a:lnTo>
                  <a:lnTo>
                    <a:pt x="7266" y="35341"/>
                  </a:lnTo>
                  <a:lnTo>
                    <a:pt x="8019" y="35937"/>
                  </a:lnTo>
                  <a:lnTo>
                    <a:pt x="8797" y="36482"/>
                  </a:lnTo>
                  <a:lnTo>
                    <a:pt x="9601" y="37001"/>
                  </a:lnTo>
                  <a:lnTo>
                    <a:pt x="10432" y="37494"/>
                  </a:lnTo>
                  <a:lnTo>
                    <a:pt x="11314" y="37935"/>
                  </a:lnTo>
                  <a:lnTo>
                    <a:pt x="12196" y="38325"/>
                  </a:lnTo>
                  <a:lnTo>
                    <a:pt x="13078" y="38688"/>
                  </a:lnTo>
                  <a:lnTo>
                    <a:pt x="14012" y="38999"/>
                  </a:lnTo>
                  <a:lnTo>
                    <a:pt x="14972" y="39259"/>
                  </a:lnTo>
                  <a:lnTo>
                    <a:pt x="15932" y="39492"/>
                  </a:lnTo>
                  <a:lnTo>
                    <a:pt x="16918" y="39674"/>
                  </a:lnTo>
                  <a:lnTo>
                    <a:pt x="17904" y="39778"/>
                  </a:lnTo>
                  <a:lnTo>
                    <a:pt x="18916" y="39856"/>
                  </a:lnTo>
                  <a:lnTo>
                    <a:pt x="19954" y="39881"/>
                  </a:lnTo>
                  <a:lnTo>
                    <a:pt x="20966" y="39856"/>
                  </a:lnTo>
                  <a:lnTo>
                    <a:pt x="21978" y="39778"/>
                  </a:lnTo>
                  <a:lnTo>
                    <a:pt x="22964" y="39674"/>
                  </a:lnTo>
                  <a:lnTo>
                    <a:pt x="23950" y="39492"/>
                  </a:lnTo>
                  <a:lnTo>
                    <a:pt x="24910" y="39259"/>
                  </a:lnTo>
                  <a:lnTo>
                    <a:pt x="25870" y="38999"/>
                  </a:lnTo>
                  <a:lnTo>
                    <a:pt x="26804" y="38688"/>
                  </a:lnTo>
                  <a:lnTo>
                    <a:pt x="27687" y="38325"/>
                  </a:lnTo>
                  <a:lnTo>
                    <a:pt x="28595" y="37935"/>
                  </a:lnTo>
                  <a:lnTo>
                    <a:pt x="29451" y="37494"/>
                  </a:lnTo>
                  <a:lnTo>
                    <a:pt x="30281" y="37001"/>
                  </a:lnTo>
                  <a:lnTo>
                    <a:pt x="31086" y="36482"/>
                  </a:lnTo>
                  <a:lnTo>
                    <a:pt x="31864" y="35937"/>
                  </a:lnTo>
                  <a:lnTo>
                    <a:pt x="32617" y="35341"/>
                  </a:lnTo>
                  <a:lnTo>
                    <a:pt x="33343" y="34718"/>
                  </a:lnTo>
                  <a:lnTo>
                    <a:pt x="34044" y="34043"/>
                  </a:lnTo>
                  <a:lnTo>
                    <a:pt x="34692" y="33343"/>
                  </a:lnTo>
                  <a:lnTo>
                    <a:pt x="35341" y="32616"/>
                  </a:lnTo>
                  <a:lnTo>
                    <a:pt x="35912" y="31864"/>
                  </a:lnTo>
                  <a:lnTo>
                    <a:pt x="36483" y="31085"/>
                  </a:lnTo>
                  <a:lnTo>
                    <a:pt x="37002" y="30281"/>
                  </a:lnTo>
                  <a:lnTo>
                    <a:pt x="37469" y="29451"/>
                  </a:lnTo>
                  <a:lnTo>
                    <a:pt x="37910" y="28594"/>
                  </a:lnTo>
                  <a:lnTo>
                    <a:pt x="38325" y="27712"/>
                  </a:lnTo>
                  <a:lnTo>
                    <a:pt x="38688" y="26804"/>
                  </a:lnTo>
                  <a:lnTo>
                    <a:pt x="39000" y="25870"/>
                  </a:lnTo>
                  <a:lnTo>
                    <a:pt x="39259" y="24936"/>
                  </a:lnTo>
                  <a:lnTo>
                    <a:pt x="39493" y="23950"/>
                  </a:lnTo>
                  <a:lnTo>
                    <a:pt x="39648" y="22990"/>
                  </a:lnTo>
                  <a:lnTo>
                    <a:pt x="39778" y="21978"/>
                  </a:lnTo>
                  <a:lnTo>
                    <a:pt x="39856" y="20966"/>
                  </a:lnTo>
                  <a:lnTo>
                    <a:pt x="39882" y="19954"/>
                  </a:lnTo>
                  <a:lnTo>
                    <a:pt x="39856" y="18916"/>
                  </a:lnTo>
                  <a:lnTo>
                    <a:pt x="39778" y="17904"/>
                  </a:lnTo>
                  <a:lnTo>
                    <a:pt x="39648" y="16918"/>
                  </a:lnTo>
                  <a:lnTo>
                    <a:pt x="39493" y="15932"/>
                  </a:lnTo>
                  <a:lnTo>
                    <a:pt x="39259" y="14972"/>
                  </a:lnTo>
                  <a:lnTo>
                    <a:pt x="39000" y="14012"/>
                  </a:lnTo>
                  <a:lnTo>
                    <a:pt x="38688" y="13104"/>
                  </a:lnTo>
                  <a:lnTo>
                    <a:pt x="38325" y="12196"/>
                  </a:lnTo>
                  <a:lnTo>
                    <a:pt x="37910" y="11314"/>
                  </a:lnTo>
                  <a:lnTo>
                    <a:pt x="37469" y="10457"/>
                  </a:lnTo>
                  <a:lnTo>
                    <a:pt x="37002" y="9601"/>
                  </a:lnTo>
                  <a:lnTo>
                    <a:pt x="36483" y="8797"/>
                  </a:lnTo>
                  <a:lnTo>
                    <a:pt x="35912" y="8018"/>
                  </a:lnTo>
                  <a:lnTo>
                    <a:pt x="35341" y="7266"/>
                  </a:lnTo>
                  <a:lnTo>
                    <a:pt x="34692" y="6539"/>
                  </a:lnTo>
                  <a:lnTo>
                    <a:pt x="34044" y="5839"/>
                  </a:lnTo>
                  <a:lnTo>
                    <a:pt x="33343" y="5190"/>
                  </a:lnTo>
                  <a:lnTo>
                    <a:pt x="32617" y="4567"/>
                  </a:lnTo>
                  <a:lnTo>
                    <a:pt x="31864" y="3970"/>
                  </a:lnTo>
                  <a:lnTo>
                    <a:pt x="31086" y="3400"/>
                  </a:lnTo>
                  <a:lnTo>
                    <a:pt x="30281" y="2881"/>
                  </a:lnTo>
                  <a:lnTo>
                    <a:pt x="29451" y="2414"/>
                  </a:lnTo>
                  <a:lnTo>
                    <a:pt x="28595" y="1973"/>
                  </a:lnTo>
                  <a:lnTo>
                    <a:pt x="27687" y="1557"/>
                  </a:lnTo>
                  <a:lnTo>
                    <a:pt x="26804" y="1220"/>
                  </a:lnTo>
                  <a:lnTo>
                    <a:pt x="25870" y="909"/>
                  </a:lnTo>
                  <a:lnTo>
                    <a:pt x="24910" y="623"/>
                  </a:lnTo>
                  <a:lnTo>
                    <a:pt x="23950" y="416"/>
                  </a:lnTo>
                  <a:lnTo>
                    <a:pt x="22964" y="234"/>
                  </a:lnTo>
                  <a:lnTo>
                    <a:pt x="21978" y="104"/>
                  </a:lnTo>
                  <a:lnTo>
                    <a:pt x="20966" y="27"/>
                  </a:lnTo>
                  <a:lnTo>
                    <a:pt x="19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25"/>
          <p:cNvSpPr/>
          <p:nvPr/>
        </p:nvSpPr>
        <p:spPr>
          <a:xfrm>
            <a:off x="6719850" y="3908525"/>
            <a:ext cx="2424158" cy="1234968"/>
          </a:xfrm>
          <a:custGeom>
            <a:avLst/>
            <a:gdLst/>
            <a:ahLst/>
            <a:cxnLst/>
            <a:rect l="l" t="t" r="r" b="b"/>
            <a:pathLst>
              <a:path w="46706" h="23794" extrusionOk="0">
                <a:moveTo>
                  <a:pt x="36016" y="0"/>
                </a:moveTo>
                <a:lnTo>
                  <a:pt x="35471" y="26"/>
                </a:lnTo>
                <a:lnTo>
                  <a:pt x="34900" y="78"/>
                </a:lnTo>
                <a:lnTo>
                  <a:pt x="34329" y="182"/>
                </a:lnTo>
                <a:lnTo>
                  <a:pt x="33758" y="311"/>
                </a:lnTo>
                <a:lnTo>
                  <a:pt x="33162" y="467"/>
                </a:lnTo>
                <a:lnTo>
                  <a:pt x="32591" y="649"/>
                </a:lnTo>
                <a:lnTo>
                  <a:pt x="31994" y="882"/>
                </a:lnTo>
                <a:lnTo>
                  <a:pt x="31397" y="1142"/>
                </a:lnTo>
                <a:lnTo>
                  <a:pt x="30774" y="1427"/>
                </a:lnTo>
                <a:lnTo>
                  <a:pt x="30178" y="1764"/>
                </a:lnTo>
                <a:lnTo>
                  <a:pt x="29555" y="2154"/>
                </a:lnTo>
                <a:lnTo>
                  <a:pt x="28906" y="2569"/>
                </a:lnTo>
                <a:lnTo>
                  <a:pt x="28257" y="3036"/>
                </a:lnTo>
                <a:lnTo>
                  <a:pt x="27505" y="3633"/>
                </a:lnTo>
                <a:lnTo>
                  <a:pt x="26830" y="4229"/>
                </a:lnTo>
                <a:lnTo>
                  <a:pt x="26208" y="4852"/>
                </a:lnTo>
                <a:lnTo>
                  <a:pt x="25637" y="5475"/>
                </a:lnTo>
                <a:lnTo>
                  <a:pt x="25144" y="6098"/>
                </a:lnTo>
                <a:lnTo>
                  <a:pt x="24677" y="6746"/>
                </a:lnTo>
                <a:lnTo>
                  <a:pt x="24262" y="7395"/>
                </a:lnTo>
                <a:lnTo>
                  <a:pt x="23872" y="8018"/>
                </a:lnTo>
                <a:lnTo>
                  <a:pt x="23535" y="8666"/>
                </a:lnTo>
                <a:lnTo>
                  <a:pt x="23198" y="9289"/>
                </a:lnTo>
                <a:lnTo>
                  <a:pt x="22601" y="10509"/>
                </a:lnTo>
                <a:lnTo>
                  <a:pt x="22030" y="11702"/>
                </a:lnTo>
                <a:lnTo>
                  <a:pt x="21745" y="12273"/>
                </a:lnTo>
                <a:lnTo>
                  <a:pt x="21433" y="12844"/>
                </a:lnTo>
                <a:lnTo>
                  <a:pt x="21122" y="13363"/>
                </a:lnTo>
                <a:lnTo>
                  <a:pt x="20785" y="13882"/>
                </a:lnTo>
                <a:lnTo>
                  <a:pt x="20421" y="14375"/>
                </a:lnTo>
                <a:lnTo>
                  <a:pt x="20006" y="14816"/>
                </a:lnTo>
                <a:lnTo>
                  <a:pt x="19591" y="15257"/>
                </a:lnTo>
                <a:lnTo>
                  <a:pt x="19098" y="15646"/>
                </a:lnTo>
                <a:lnTo>
                  <a:pt x="18553" y="16009"/>
                </a:lnTo>
                <a:lnTo>
                  <a:pt x="17982" y="16347"/>
                </a:lnTo>
                <a:lnTo>
                  <a:pt x="17645" y="16502"/>
                </a:lnTo>
                <a:lnTo>
                  <a:pt x="17308" y="16632"/>
                </a:lnTo>
                <a:lnTo>
                  <a:pt x="16970" y="16762"/>
                </a:lnTo>
                <a:lnTo>
                  <a:pt x="16607" y="16892"/>
                </a:lnTo>
                <a:lnTo>
                  <a:pt x="15803" y="17099"/>
                </a:lnTo>
                <a:lnTo>
                  <a:pt x="14921" y="17255"/>
                </a:lnTo>
                <a:lnTo>
                  <a:pt x="13961" y="17359"/>
                </a:lnTo>
                <a:lnTo>
                  <a:pt x="12923" y="17437"/>
                </a:lnTo>
                <a:lnTo>
                  <a:pt x="11781" y="17463"/>
                </a:lnTo>
                <a:lnTo>
                  <a:pt x="10510" y="17411"/>
                </a:lnTo>
                <a:lnTo>
                  <a:pt x="9913" y="17385"/>
                </a:lnTo>
                <a:lnTo>
                  <a:pt x="9342" y="17385"/>
                </a:lnTo>
                <a:lnTo>
                  <a:pt x="8797" y="17411"/>
                </a:lnTo>
                <a:lnTo>
                  <a:pt x="8252" y="17437"/>
                </a:lnTo>
                <a:lnTo>
                  <a:pt x="7707" y="17488"/>
                </a:lnTo>
                <a:lnTo>
                  <a:pt x="7188" y="17566"/>
                </a:lnTo>
                <a:lnTo>
                  <a:pt x="6695" y="17644"/>
                </a:lnTo>
                <a:lnTo>
                  <a:pt x="6202" y="17748"/>
                </a:lnTo>
                <a:lnTo>
                  <a:pt x="5735" y="17878"/>
                </a:lnTo>
                <a:lnTo>
                  <a:pt x="5294" y="18007"/>
                </a:lnTo>
                <a:lnTo>
                  <a:pt x="4853" y="18163"/>
                </a:lnTo>
                <a:lnTo>
                  <a:pt x="4438" y="18319"/>
                </a:lnTo>
                <a:lnTo>
                  <a:pt x="4049" y="18474"/>
                </a:lnTo>
                <a:lnTo>
                  <a:pt x="3659" y="18682"/>
                </a:lnTo>
                <a:lnTo>
                  <a:pt x="3296" y="18864"/>
                </a:lnTo>
                <a:lnTo>
                  <a:pt x="2959" y="19097"/>
                </a:lnTo>
                <a:lnTo>
                  <a:pt x="2622" y="19305"/>
                </a:lnTo>
                <a:lnTo>
                  <a:pt x="2310" y="19538"/>
                </a:lnTo>
                <a:lnTo>
                  <a:pt x="2025" y="19798"/>
                </a:lnTo>
                <a:lnTo>
                  <a:pt x="1739" y="20057"/>
                </a:lnTo>
                <a:lnTo>
                  <a:pt x="1506" y="20317"/>
                </a:lnTo>
                <a:lnTo>
                  <a:pt x="1272" y="20602"/>
                </a:lnTo>
                <a:lnTo>
                  <a:pt x="1039" y="20888"/>
                </a:lnTo>
                <a:lnTo>
                  <a:pt x="857" y="21173"/>
                </a:lnTo>
                <a:lnTo>
                  <a:pt x="676" y="21484"/>
                </a:lnTo>
                <a:lnTo>
                  <a:pt x="520" y="21796"/>
                </a:lnTo>
                <a:lnTo>
                  <a:pt x="390" y="22107"/>
                </a:lnTo>
                <a:lnTo>
                  <a:pt x="260" y="22444"/>
                </a:lnTo>
                <a:lnTo>
                  <a:pt x="157" y="22782"/>
                </a:lnTo>
                <a:lnTo>
                  <a:pt x="105" y="23119"/>
                </a:lnTo>
                <a:lnTo>
                  <a:pt x="27" y="23456"/>
                </a:lnTo>
                <a:lnTo>
                  <a:pt x="1" y="23794"/>
                </a:lnTo>
                <a:lnTo>
                  <a:pt x="46706" y="23794"/>
                </a:lnTo>
                <a:lnTo>
                  <a:pt x="46706" y="4048"/>
                </a:lnTo>
                <a:lnTo>
                  <a:pt x="45538" y="3321"/>
                </a:lnTo>
                <a:lnTo>
                  <a:pt x="44371" y="2621"/>
                </a:lnTo>
                <a:lnTo>
                  <a:pt x="43229" y="1998"/>
                </a:lnTo>
                <a:lnTo>
                  <a:pt x="42113" y="1453"/>
                </a:lnTo>
                <a:lnTo>
                  <a:pt x="41542" y="1220"/>
                </a:lnTo>
                <a:lnTo>
                  <a:pt x="40998" y="986"/>
                </a:lnTo>
                <a:lnTo>
                  <a:pt x="40453" y="778"/>
                </a:lnTo>
                <a:lnTo>
                  <a:pt x="39908" y="597"/>
                </a:lnTo>
                <a:lnTo>
                  <a:pt x="39337" y="441"/>
                </a:lnTo>
                <a:lnTo>
                  <a:pt x="38792" y="285"/>
                </a:lnTo>
                <a:lnTo>
                  <a:pt x="38247" y="182"/>
                </a:lnTo>
                <a:lnTo>
                  <a:pt x="37702" y="104"/>
                </a:lnTo>
                <a:lnTo>
                  <a:pt x="37131" y="26"/>
                </a:lnTo>
                <a:lnTo>
                  <a:pt x="365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5820925" y="4860647"/>
            <a:ext cx="2407200" cy="282846"/>
          </a:xfrm>
          <a:custGeom>
            <a:avLst/>
            <a:gdLst/>
            <a:ahLst/>
            <a:cxnLst/>
            <a:rect l="l" t="t" r="r" b="b"/>
            <a:pathLst>
              <a:path w="54984" h="6461" extrusionOk="0">
                <a:moveTo>
                  <a:pt x="12040" y="0"/>
                </a:moveTo>
                <a:lnTo>
                  <a:pt x="11547" y="26"/>
                </a:lnTo>
                <a:lnTo>
                  <a:pt x="11028" y="78"/>
                </a:lnTo>
                <a:lnTo>
                  <a:pt x="10510" y="156"/>
                </a:lnTo>
                <a:lnTo>
                  <a:pt x="9991" y="234"/>
                </a:lnTo>
                <a:lnTo>
                  <a:pt x="9472" y="363"/>
                </a:lnTo>
                <a:lnTo>
                  <a:pt x="8927" y="519"/>
                </a:lnTo>
                <a:lnTo>
                  <a:pt x="8356" y="701"/>
                </a:lnTo>
                <a:lnTo>
                  <a:pt x="7811" y="934"/>
                </a:lnTo>
                <a:lnTo>
                  <a:pt x="7240" y="1168"/>
                </a:lnTo>
                <a:lnTo>
                  <a:pt x="6643" y="1453"/>
                </a:lnTo>
                <a:lnTo>
                  <a:pt x="6073" y="1764"/>
                </a:lnTo>
                <a:lnTo>
                  <a:pt x="5450" y="2128"/>
                </a:lnTo>
                <a:lnTo>
                  <a:pt x="4853" y="2491"/>
                </a:lnTo>
                <a:lnTo>
                  <a:pt x="4230" y="2932"/>
                </a:lnTo>
                <a:lnTo>
                  <a:pt x="3582" y="3373"/>
                </a:lnTo>
                <a:lnTo>
                  <a:pt x="2933" y="3892"/>
                </a:lnTo>
                <a:lnTo>
                  <a:pt x="2103" y="4567"/>
                </a:lnTo>
                <a:lnTo>
                  <a:pt x="1350" y="5215"/>
                </a:lnTo>
                <a:lnTo>
                  <a:pt x="650" y="5838"/>
                </a:lnTo>
                <a:lnTo>
                  <a:pt x="1" y="6461"/>
                </a:lnTo>
                <a:lnTo>
                  <a:pt x="54983" y="6461"/>
                </a:lnTo>
                <a:lnTo>
                  <a:pt x="54127" y="5734"/>
                </a:lnTo>
                <a:lnTo>
                  <a:pt x="53245" y="5060"/>
                </a:lnTo>
                <a:lnTo>
                  <a:pt x="52388" y="4437"/>
                </a:lnTo>
                <a:lnTo>
                  <a:pt x="51558" y="3866"/>
                </a:lnTo>
                <a:lnTo>
                  <a:pt x="50728" y="3321"/>
                </a:lnTo>
                <a:lnTo>
                  <a:pt x="49897" y="2828"/>
                </a:lnTo>
                <a:lnTo>
                  <a:pt x="49093" y="2361"/>
                </a:lnTo>
                <a:lnTo>
                  <a:pt x="48289" y="1972"/>
                </a:lnTo>
                <a:lnTo>
                  <a:pt x="47484" y="1583"/>
                </a:lnTo>
                <a:lnTo>
                  <a:pt x="46706" y="1271"/>
                </a:lnTo>
                <a:lnTo>
                  <a:pt x="45928" y="986"/>
                </a:lnTo>
                <a:lnTo>
                  <a:pt x="45149" y="752"/>
                </a:lnTo>
                <a:lnTo>
                  <a:pt x="44397" y="545"/>
                </a:lnTo>
                <a:lnTo>
                  <a:pt x="43644" y="389"/>
                </a:lnTo>
                <a:lnTo>
                  <a:pt x="42892" y="260"/>
                </a:lnTo>
                <a:lnTo>
                  <a:pt x="42139" y="182"/>
                </a:lnTo>
                <a:lnTo>
                  <a:pt x="41413" y="130"/>
                </a:lnTo>
                <a:lnTo>
                  <a:pt x="40686" y="130"/>
                </a:lnTo>
                <a:lnTo>
                  <a:pt x="39960" y="156"/>
                </a:lnTo>
                <a:lnTo>
                  <a:pt x="39233" y="208"/>
                </a:lnTo>
                <a:lnTo>
                  <a:pt x="38533" y="311"/>
                </a:lnTo>
                <a:lnTo>
                  <a:pt x="37832" y="441"/>
                </a:lnTo>
                <a:lnTo>
                  <a:pt x="37131" y="623"/>
                </a:lnTo>
                <a:lnTo>
                  <a:pt x="36431" y="830"/>
                </a:lnTo>
                <a:lnTo>
                  <a:pt x="35730" y="1090"/>
                </a:lnTo>
                <a:lnTo>
                  <a:pt x="35030" y="1349"/>
                </a:lnTo>
                <a:lnTo>
                  <a:pt x="34355" y="1661"/>
                </a:lnTo>
                <a:lnTo>
                  <a:pt x="33654" y="2024"/>
                </a:lnTo>
                <a:lnTo>
                  <a:pt x="32980" y="2387"/>
                </a:lnTo>
                <a:lnTo>
                  <a:pt x="32305" y="2802"/>
                </a:lnTo>
                <a:lnTo>
                  <a:pt x="31631" y="3243"/>
                </a:lnTo>
                <a:lnTo>
                  <a:pt x="30956" y="3710"/>
                </a:lnTo>
                <a:lnTo>
                  <a:pt x="30567" y="3970"/>
                </a:lnTo>
                <a:lnTo>
                  <a:pt x="30203" y="4203"/>
                </a:lnTo>
                <a:lnTo>
                  <a:pt x="29814" y="4411"/>
                </a:lnTo>
                <a:lnTo>
                  <a:pt x="29451" y="4567"/>
                </a:lnTo>
                <a:lnTo>
                  <a:pt x="29062" y="4696"/>
                </a:lnTo>
                <a:lnTo>
                  <a:pt x="28699" y="4826"/>
                </a:lnTo>
                <a:lnTo>
                  <a:pt x="28335" y="4904"/>
                </a:lnTo>
                <a:lnTo>
                  <a:pt x="27972" y="4956"/>
                </a:lnTo>
                <a:lnTo>
                  <a:pt x="27609" y="5008"/>
                </a:lnTo>
                <a:lnTo>
                  <a:pt x="26882" y="5008"/>
                </a:lnTo>
                <a:lnTo>
                  <a:pt x="26519" y="4982"/>
                </a:lnTo>
                <a:lnTo>
                  <a:pt x="26156" y="4930"/>
                </a:lnTo>
                <a:lnTo>
                  <a:pt x="25792" y="4852"/>
                </a:lnTo>
                <a:lnTo>
                  <a:pt x="25455" y="4774"/>
                </a:lnTo>
                <a:lnTo>
                  <a:pt x="25092" y="4671"/>
                </a:lnTo>
                <a:lnTo>
                  <a:pt x="24365" y="4437"/>
                </a:lnTo>
                <a:lnTo>
                  <a:pt x="23639" y="4126"/>
                </a:lnTo>
                <a:lnTo>
                  <a:pt x="22912" y="3788"/>
                </a:lnTo>
                <a:lnTo>
                  <a:pt x="22160" y="3425"/>
                </a:lnTo>
                <a:lnTo>
                  <a:pt x="20655" y="2647"/>
                </a:lnTo>
                <a:lnTo>
                  <a:pt x="19098" y="1842"/>
                </a:lnTo>
                <a:lnTo>
                  <a:pt x="18294" y="1453"/>
                </a:lnTo>
                <a:lnTo>
                  <a:pt x="17463" y="1090"/>
                </a:lnTo>
                <a:lnTo>
                  <a:pt x="16633" y="778"/>
                </a:lnTo>
                <a:lnTo>
                  <a:pt x="15777" y="493"/>
                </a:lnTo>
                <a:lnTo>
                  <a:pt x="15310" y="389"/>
                </a:lnTo>
                <a:lnTo>
                  <a:pt x="14869" y="260"/>
                </a:lnTo>
                <a:lnTo>
                  <a:pt x="14428" y="182"/>
                </a:lnTo>
                <a:lnTo>
                  <a:pt x="13961" y="104"/>
                </a:lnTo>
                <a:lnTo>
                  <a:pt x="13493" y="52"/>
                </a:lnTo>
                <a:lnTo>
                  <a:pt x="13026" y="0"/>
                </a:lnTo>
                <a:close/>
              </a:path>
            </a:pathLst>
          </a:custGeom>
          <a:solidFill>
            <a:srgbClr val="293D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5"/>
          <p:cNvSpPr/>
          <p:nvPr/>
        </p:nvSpPr>
        <p:spPr>
          <a:xfrm flipH="1">
            <a:off x="-17480" y="-17480"/>
            <a:ext cx="1848139" cy="1724002"/>
          </a:xfrm>
          <a:custGeom>
            <a:avLst/>
            <a:gdLst/>
            <a:ahLst/>
            <a:cxnLst/>
            <a:rect l="l" t="t" r="r" b="b"/>
            <a:pathLst>
              <a:path w="29374" h="27401" extrusionOk="0">
                <a:moveTo>
                  <a:pt x="1" y="0"/>
                </a:moveTo>
                <a:lnTo>
                  <a:pt x="468" y="1142"/>
                </a:lnTo>
                <a:lnTo>
                  <a:pt x="987" y="2309"/>
                </a:lnTo>
                <a:lnTo>
                  <a:pt x="1558" y="3451"/>
                </a:lnTo>
                <a:lnTo>
                  <a:pt x="1869" y="4022"/>
                </a:lnTo>
                <a:lnTo>
                  <a:pt x="2181" y="4593"/>
                </a:lnTo>
                <a:lnTo>
                  <a:pt x="2518" y="5164"/>
                </a:lnTo>
                <a:lnTo>
                  <a:pt x="2855" y="5709"/>
                </a:lnTo>
                <a:lnTo>
                  <a:pt x="3218" y="6227"/>
                </a:lnTo>
                <a:lnTo>
                  <a:pt x="3582" y="6746"/>
                </a:lnTo>
                <a:lnTo>
                  <a:pt x="3997" y="7239"/>
                </a:lnTo>
                <a:lnTo>
                  <a:pt x="4386" y="7706"/>
                </a:lnTo>
                <a:lnTo>
                  <a:pt x="4827" y="8148"/>
                </a:lnTo>
                <a:lnTo>
                  <a:pt x="5268" y="8563"/>
                </a:lnTo>
                <a:lnTo>
                  <a:pt x="5735" y="8952"/>
                </a:lnTo>
                <a:lnTo>
                  <a:pt x="6202" y="9315"/>
                </a:lnTo>
                <a:lnTo>
                  <a:pt x="6721" y="9653"/>
                </a:lnTo>
                <a:lnTo>
                  <a:pt x="7240" y="9938"/>
                </a:lnTo>
                <a:lnTo>
                  <a:pt x="7785" y="10197"/>
                </a:lnTo>
                <a:lnTo>
                  <a:pt x="8356" y="10405"/>
                </a:lnTo>
                <a:lnTo>
                  <a:pt x="8953" y="10587"/>
                </a:lnTo>
                <a:lnTo>
                  <a:pt x="9550" y="10690"/>
                </a:lnTo>
                <a:lnTo>
                  <a:pt x="10198" y="10768"/>
                </a:lnTo>
                <a:lnTo>
                  <a:pt x="10847" y="10794"/>
                </a:lnTo>
                <a:lnTo>
                  <a:pt x="11522" y="10768"/>
                </a:lnTo>
                <a:lnTo>
                  <a:pt x="12248" y="10690"/>
                </a:lnTo>
                <a:lnTo>
                  <a:pt x="12975" y="10535"/>
                </a:lnTo>
                <a:lnTo>
                  <a:pt x="13753" y="10327"/>
                </a:lnTo>
                <a:lnTo>
                  <a:pt x="14531" y="10068"/>
                </a:lnTo>
                <a:lnTo>
                  <a:pt x="15336" y="9730"/>
                </a:lnTo>
                <a:lnTo>
                  <a:pt x="15777" y="9549"/>
                </a:lnTo>
                <a:lnTo>
                  <a:pt x="16192" y="9419"/>
                </a:lnTo>
                <a:lnTo>
                  <a:pt x="16581" y="9289"/>
                </a:lnTo>
                <a:lnTo>
                  <a:pt x="16944" y="9211"/>
                </a:lnTo>
                <a:lnTo>
                  <a:pt x="17308" y="9160"/>
                </a:lnTo>
                <a:lnTo>
                  <a:pt x="17671" y="9134"/>
                </a:lnTo>
                <a:lnTo>
                  <a:pt x="18008" y="9134"/>
                </a:lnTo>
                <a:lnTo>
                  <a:pt x="18320" y="9160"/>
                </a:lnTo>
                <a:lnTo>
                  <a:pt x="18631" y="9211"/>
                </a:lnTo>
                <a:lnTo>
                  <a:pt x="18916" y="9289"/>
                </a:lnTo>
                <a:lnTo>
                  <a:pt x="19202" y="9393"/>
                </a:lnTo>
                <a:lnTo>
                  <a:pt x="19461" y="9523"/>
                </a:lnTo>
                <a:lnTo>
                  <a:pt x="19721" y="9653"/>
                </a:lnTo>
                <a:lnTo>
                  <a:pt x="19980" y="9834"/>
                </a:lnTo>
                <a:lnTo>
                  <a:pt x="20214" y="10016"/>
                </a:lnTo>
                <a:lnTo>
                  <a:pt x="20447" y="10223"/>
                </a:lnTo>
                <a:lnTo>
                  <a:pt x="20655" y="10431"/>
                </a:lnTo>
                <a:lnTo>
                  <a:pt x="20863" y="10690"/>
                </a:lnTo>
                <a:lnTo>
                  <a:pt x="21070" y="10950"/>
                </a:lnTo>
                <a:lnTo>
                  <a:pt x="21252" y="11235"/>
                </a:lnTo>
                <a:lnTo>
                  <a:pt x="21615" y="11832"/>
                </a:lnTo>
                <a:lnTo>
                  <a:pt x="21952" y="12481"/>
                </a:lnTo>
                <a:lnTo>
                  <a:pt x="22264" y="13207"/>
                </a:lnTo>
                <a:lnTo>
                  <a:pt x="22575" y="13934"/>
                </a:lnTo>
                <a:lnTo>
                  <a:pt x="22860" y="14738"/>
                </a:lnTo>
                <a:lnTo>
                  <a:pt x="23120" y="15543"/>
                </a:lnTo>
                <a:lnTo>
                  <a:pt x="23665" y="17255"/>
                </a:lnTo>
                <a:lnTo>
                  <a:pt x="24184" y="18994"/>
                </a:lnTo>
                <a:lnTo>
                  <a:pt x="24469" y="19876"/>
                </a:lnTo>
                <a:lnTo>
                  <a:pt x="24781" y="20732"/>
                </a:lnTo>
                <a:lnTo>
                  <a:pt x="25092" y="21562"/>
                </a:lnTo>
                <a:lnTo>
                  <a:pt x="25429" y="22393"/>
                </a:lnTo>
                <a:lnTo>
                  <a:pt x="25792" y="23197"/>
                </a:lnTo>
                <a:lnTo>
                  <a:pt x="26182" y="23949"/>
                </a:lnTo>
                <a:lnTo>
                  <a:pt x="26597" y="24676"/>
                </a:lnTo>
                <a:lnTo>
                  <a:pt x="26830" y="25013"/>
                </a:lnTo>
                <a:lnTo>
                  <a:pt x="27064" y="25351"/>
                </a:lnTo>
                <a:lnTo>
                  <a:pt x="27297" y="25662"/>
                </a:lnTo>
                <a:lnTo>
                  <a:pt x="27557" y="25947"/>
                </a:lnTo>
                <a:lnTo>
                  <a:pt x="27842" y="26233"/>
                </a:lnTo>
                <a:lnTo>
                  <a:pt x="28128" y="26518"/>
                </a:lnTo>
                <a:lnTo>
                  <a:pt x="28413" y="26752"/>
                </a:lnTo>
                <a:lnTo>
                  <a:pt x="28725" y="26985"/>
                </a:lnTo>
                <a:lnTo>
                  <a:pt x="29036" y="27219"/>
                </a:lnTo>
                <a:lnTo>
                  <a:pt x="29373" y="27400"/>
                </a:lnTo>
                <a:lnTo>
                  <a:pt x="293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"/>
          <p:cNvSpPr/>
          <p:nvPr/>
        </p:nvSpPr>
        <p:spPr>
          <a:xfrm flipH="1">
            <a:off x="938405" y="-17480"/>
            <a:ext cx="2870104" cy="583972"/>
          </a:xfrm>
          <a:custGeom>
            <a:avLst/>
            <a:gdLst/>
            <a:ahLst/>
            <a:cxnLst/>
            <a:rect l="l" t="t" r="r" b="b"/>
            <a:pathLst>
              <a:path w="55606" h="11314" extrusionOk="0">
                <a:moveTo>
                  <a:pt x="0" y="0"/>
                </a:moveTo>
                <a:lnTo>
                  <a:pt x="286" y="1090"/>
                </a:lnTo>
                <a:lnTo>
                  <a:pt x="649" y="2206"/>
                </a:lnTo>
                <a:lnTo>
                  <a:pt x="1064" y="3373"/>
                </a:lnTo>
                <a:lnTo>
                  <a:pt x="1298" y="3970"/>
                </a:lnTo>
                <a:lnTo>
                  <a:pt x="1531" y="4567"/>
                </a:lnTo>
                <a:lnTo>
                  <a:pt x="1817" y="5138"/>
                </a:lnTo>
                <a:lnTo>
                  <a:pt x="2076" y="5734"/>
                </a:lnTo>
                <a:lnTo>
                  <a:pt x="2387" y="6305"/>
                </a:lnTo>
                <a:lnTo>
                  <a:pt x="2699" y="6850"/>
                </a:lnTo>
                <a:lnTo>
                  <a:pt x="3036" y="7395"/>
                </a:lnTo>
                <a:lnTo>
                  <a:pt x="3399" y="7888"/>
                </a:lnTo>
                <a:lnTo>
                  <a:pt x="3789" y="8381"/>
                </a:lnTo>
                <a:lnTo>
                  <a:pt x="4178" y="8848"/>
                </a:lnTo>
                <a:lnTo>
                  <a:pt x="4593" y="9289"/>
                </a:lnTo>
                <a:lnTo>
                  <a:pt x="5034" y="9678"/>
                </a:lnTo>
                <a:lnTo>
                  <a:pt x="5501" y="10068"/>
                </a:lnTo>
                <a:lnTo>
                  <a:pt x="5968" y="10379"/>
                </a:lnTo>
                <a:lnTo>
                  <a:pt x="6487" y="10664"/>
                </a:lnTo>
                <a:lnTo>
                  <a:pt x="7006" y="10898"/>
                </a:lnTo>
                <a:lnTo>
                  <a:pt x="7551" y="11080"/>
                </a:lnTo>
                <a:lnTo>
                  <a:pt x="8148" y="11209"/>
                </a:lnTo>
                <a:lnTo>
                  <a:pt x="8744" y="11287"/>
                </a:lnTo>
                <a:lnTo>
                  <a:pt x="9056" y="11313"/>
                </a:lnTo>
                <a:lnTo>
                  <a:pt x="9367" y="11313"/>
                </a:lnTo>
                <a:lnTo>
                  <a:pt x="9679" y="11287"/>
                </a:lnTo>
                <a:lnTo>
                  <a:pt x="10016" y="11261"/>
                </a:lnTo>
                <a:lnTo>
                  <a:pt x="10353" y="11209"/>
                </a:lnTo>
                <a:lnTo>
                  <a:pt x="10691" y="11157"/>
                </a:lnTo>
                <a:lnTo>
                  <a:pt x="11028" y="11080"/>
                </a:lnTo>
                <a:lnTo>
                  <a:pt x="11391" y="10976"/>
                </a:lnTo>
                <a:lnTo>
                  <a:pt x="12118" y="10716"/>
                </a:lnTo>
                <a:lnTo>
                  <a:pt x="12870" y="10379"/>
                </a:lnTo>
                <a:lnTo>
                  <a:pt x="13648" y="9990"/>
                </a:lnTo>
                <a:lnTo>
                  <a:pt x="14193" y="9678"/>
                </a:lnTo>
                <a:lnTo>
                  <a:pt x="14738" y="9393"/>
                </a:lnTo>
                <a:lnTo>
                  <a:pt x="15802" y="8900"/>
                </a:lnTo>
                <a:lnTo>
                  <a:pt x="16840" y="8485"/>
                </a:lnTo>
                <a:lnTo>
                  <a:pt x="17852" y="8122"/>
                </a:lnTo>
                <a:lnTo>
                  <a:pt x="18838" y="7862"/>
                </a:lnTo>
                <a:lnTo>
                  <a:pt x="19798" y="7629"/>
                </a:lnTo>
                <a:lnTo>
                  <a:pt x="20732" y="7447"/>
                </a:lnTo>
                <a:lnTo>
                  <a:pt x="21640" y="7343"/>
                </a:lnTo>
                <a:lnTo>
                  <a:pt x="22548" y="7265"/>
                </a:lnTo>
                <a:lnTo>
                  <a:pt x="23431" y="7213"/>
                </a:lnTo>
                <a:lnTo>
                  <a:pt x="24287" y="7213"/>
                </a:lnTo>
                <a:lnTo>
                  <a:pt x="25143" y="7239"/>
                </a:lnTo>
                <a:lnTo>
                  <a:pt x="25973" y="7265"/>
                </a:lnTo>
                <a:lnTo>
                  <a:pt x="26778" y="7343"/>
                </a:lnTo>
                <a:lnTo>
                  <a:pt x="28387" y="7473"/>
                </a:lnTo>
                <a:lnTo>
                  <a:pt x="29917" y="7603"/>
                </a:lnTo>
                <a:lnTo>
                  <a:pt x="30670" y="7655"/>
                </a:lnTo>
                <a:lnTo>
                  <a:pt x="31422" y="7681"/>
                </a:lnTo>
                <a:lnTo>
                  <a:pt x="32149" y="7706"/>
                </a:lnTo>
                <a:lnTo>
                  <a:pt x="32875" y="7681"/>
                </a:lnTo>
                <a:lnTo>
                  <a:pt x="33602" y="7629"/>
                </a:lnTo>
                <a:lnTo>
                  <a:pt x="34328" y="7525"/>
                </a:lnTo>
                <a:lnTo>
                  <a:pt x="35029" y="7395"/>
                </a:lnTo>
                <a:lnTo>
                  <a:pt x="35730" y="7188"/>
                </a:lnTo>
                <a:lnTo>
                  <a:pt x="36456" y="6954"/>
                </a:lnTo>
                <a:lnTo>
                  <a:pt x="37157" y="6643"/>
                </a:lnTo>
                <a:lnTo>
                  <a:pt x="37494" y="6461"/>
                </a:lnTo>
                <a:lnTo>
                  <a:pt x="37857" y="6253"/>
                </a:lnTo>
                <a:lnTo>
                  <a:pt x="38221" y="6046"/>
                </a:lnTo>
                <a:lnTo>
                  <a:pt x="38558" y="5812"/>
                </a:lnTo>
                <a:lnTo>
                  <a:pt x="38921" y="5553"/>
                </a:lnTo>
                <a:lnTo>
                  <a:pt x="39258" y="5293"/>
                </a:lnTo>
                <a:lnTo>
                  <a:pt x="39622" y="4982"/>
                </a:lnTo>
                <a:lnTo>
                  <a:pt x="39985" y="4671"/>
                </a:lnTo>
                <a:lnTo>
                  <a:pt x="40608" y="4126"/>
                </a:lnTo>
                <a:lnTo>
                  <a:pt x="41204" y="3633"/>
                </a:lnTo>
                <a:lnTo>
                  <a:pt x="41775" y="3218"/>
                </a:lnTo>
                <a:lnTo>
                  <a:pt x="42346" y="2880"/>
                </a:lnTo>
                <a:lnTo>
                  <a:pt x="42865" y="2569"/>
                </a:lnTo>
                <a:lnTo>
                  <a:pt x="43384" y="2335"/>
                </a:lnTo>
                <a:lnTo>
                  <a:pt x="43903" y="2128"/>
                </a:lnTo>
                <a:lnTo>
                  <a:pt x="44396" y="1972"/>
                </a:lnTo>
                <a:lnTo>
                  <a:pt x="44863" y="1868"/>
                </a:lnTo>
                <a:lnTo>
                  <a:pt x="45330" y="1791"/>
                </a:lnTo>
                <a:lnTo>
                  <a:pt x="45771" y="1739"/>
                </a:lnTo>
                <a:lnTo>
                  <a:pt x="46212" y="1713"/>
                </a:lnTo>
                <a:lnTo>
                  <a:pt x="46653" y="1739"/>
                </a:lnTo>
                <a:lnTo>
                  <a:pt x="47069" y="1739"/>
                </a:lnTo>
                <a:lnTo>
                  <a:pt x="47925" y="1816"/>
                </a:lnTo>
                <a:lnTo>
                  <a:pt x="48755" y="1920"/>
                </a:lnTo>
                <a:lnTo>
                  <a:pt x="49611" y="1972"/>
                </a:lnTo>
                <a:lnTo>
                  <a:pt x="50052" y="1998"/>
                </a:lnTo>
                <a:lnTo>
                  <a:pt x="50494" y="1998"/>
                </a:lnTo>
                <a:lnTo>
                  <a:pt x="50935" y="1972"/>
                </a:lnTo>
                <a:lnTo>
                  <a:pt x="51402" y="1920"/>
                </a:lnTo>
                <a:lnTo>
                  <a:pt x="51869" y="1842"/>
                </a:lnTo>
                <a:lnTo>
                  <a:pt x="52362" y="1713"/>
                </a:lnTo>
                <a:lnTo>
                  <a:pt x="52855" y="1557"/>
                </a:lnTo>
                <a:lnTo>
                  <a:pt x="53348" y="1349"/>
                </a:lnTo>
                <a:lnTo>
                  <a:pt x="53893" y="1116"/>
                </a:lnTo>
                <a:lnTo>
                  <a:pt x="54438" y="805"/>
                </a:lnTo>
                <a:lnTo>
                  <a:pt x="55008" y="441"/>
                </a:lnTo>
                <a:lnTo>
                  <a:pt x="5560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25"/>
          <p:cNvGrpSpPr/>
          <p:nvPr/>
        </p:nvGrpSpPr>
        <p:grpSpPr>
          <a:xfrm>
            <a:off x="8680972" y="2165791"/>
            <a:ext cx="219311" cy="811919"/>
            <a:chOff x="243625" y="792500"/>
            <a:chExt cx="282000" cy="1044000"/>
          </a:xfrm>
        </p:grpSpPr>
        <p:sp>
          <p:nvSpPr>
            <p:cNvPr id="517" name="Google Shape;517;p25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●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○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■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●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○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■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●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○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ulish"/>
              <a:buChar char="■"/>
              <a:defRPr sz="15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70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idadmag-my.sharepoint.com/:v:/g/personal/josequintanadf_unimagdalena_edu_co/EXoAfxPmhKpKqu6hFA-s5DwBzqD9c4v2VSafztsQ1-8J1A?e=qdC0B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"/>
          <p:cNvSpPr/>
          <p:nvPr/>
        </p:nvSpPr>
        <p:spPr>
          <a:xfrm>
            <a:off x="131945" y="3740975"/>
            <a:ext cx="4642529" cy="54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 txBox="1">
            <a:spLocks noGrp="1"/>
          </p:cNvSpPr>
          <p:nvPr>
            <p:ph type="ctrTitle"/>
          </p:nvPr>
        </p:nvSpPr>
        <p:spPr>
          <a:xfrm>
            <a:off x="0" y="853825"/>
            <a:ext cx="5078096" cy="27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DE IDENTIDAD FACIAL Y DE VOZ</a:t>
            </a:r>
            <a:endParaRPr lang="es-CO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2" name="Google Shape;532;p29"/>
          <p:cNvSpPr txBox="1">
            <a:spLocks noGrp="1"/>
          </p:cNvSpPr>
          <p:nvPr>
            <p:ph type="subTitle" idx="1"/>
          </p:nvPr>
        </p:nvSpPr>
        <p:spPr>
          <a:xfrm>
            <a:off x="89004" y="3832475"/>
            <a:ext cx="472840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Presentado por: Martin Ceballos y Jose Quintana</a:t>
            </a:r>
            <a:endParaRPr dirty="0"/>
          </a:p>
        </p:txBody>
      </p:sp>
      <p:pic>
        <p:nvPicPr>
          <p:cNvPr id="1028" name="Picture 4" descr="¿Cómo funciona el reconocimiento facial?">
            <a:extLst>
              <a:ext uri="{FF2B5EF4-FFF2-40B4-BE49-F238E27FC236}">
                <a16:creationId xmlns:a16="http://schemas.microsoft.com/office/drawing/2014/main" id="{326BE8FC-F25E-CD86-9240-40776A6B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27" y="612820"/>
            <a:ext cx="2130621" cy="2022031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o de línea de reconocimiento de voz y voz. icono de comando de voz con  onda">
            <a:extLst>
              <a:ext uri="{FF2B5EF4-FFF2-40B4-BE49-F238E27FC236}">
                <a16:creationId xmlns:a16="http://schemas.microsoft.com/office/drawing/2014/main" id="{B1E6F089-01A1-9B90-4578-B35156782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89" y="2571750"/>
            <a:ext cx="2130621" cy="2130621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FAC9AF-BF2F-4120-1361-DEDBC825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29" y="1226321"/>
            <a:ext cx="7299141" cy="25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41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flipH="1">
            <a:off x="4061957" y="1226424"/>
            <a:ext cx="999900" cy="99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234877" y="2795941"/>
            <a:ext cx="8674245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dirty="0"/>
              <a:t>Reconocimiento Facial y de Voz</a:t>
            </a:r>
            <a:endParaRPr lang="es-CO" sz="6600" dirty="0"/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2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575" name="Google Shape;575;p3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576" name="Google Shape;576;p3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219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A89F5B5-DC85-0643-596A-F4AAF3E8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25" y="376553"/>
            <a:ext cx="5225549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2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3403B1-424F-4CFD-F923-6D61E17DA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14" y="163286"/>
            <a:ext cx="4671571" cy="32313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7B364C-47DB-A348-0C71-E41C9168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14" y="3394639"/>
            <a:ext cx="4671571" cy="13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0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flipH="1">
            <a:off x="4072050" y="1226424"/>
            <a:ext cx="999900" cy="99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1568400" y="2380824"/>
            <a:ext cx="6007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Resultados</a:t>
            </a:r>
            <a:endParaRPr lang="es-CO" sz="6600" dirty="0"/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2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575" name="Google Shape;575;p3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576" name="Google Shape;576;p3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572;p32">
            <a:extLst>
              <a:ext uri="{FF2B5EF4-FFF2-40B4-BE49-F238E27FC236}">
                <a16:creationId xmlns:a16="http://schemas.microsoft.com/office/drawing/2014/main" id="{1A2D9862-FFFD-2427-59DC-477095F1117C}"/>
              </a:ext>
            </a:extLst>
          </p:cNvPr>
          <p:cNvSpPr txBox="1">
            <a:spLocks/>
          </p:cNvSpPr>
          <p:nvPr/>
        </p:nvSpPr>
        <p:spPr>
          <a:xfrm>
            <a:off x="1568400" y="3551376"/>
            <a:ext cx="6007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lack Han Sans"/>
              <a:buNone/>
              <a:defRPr sz="6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hlinkClick r:id="rId3"/>
              </a:rPr>
              <a:t>Video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76050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guridad y biometría | Oficina de Seguridad del Internauta">
            <a:extLst>
              <a:ext uri="{FF2B5EF4-FFF2-40B4-BE49-F238E27FC236}">
                <a16:creationId xmlns:a16="http://schemas.microsoft.com/office/drawing/2014/main" id="{CEB021B5-8321-5BA7-7E69-A3B96F1E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" y="2750564"/>
            <a:ext cx="3122024" cy="117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guridad biométrica - Privesa">
            <a:extLst>
              <a:ext uri="{FF2B5EF4-FFF2-40B4-BE49-F238E27FC236}">
                <a16:creationId xmlns:a16="http://schemas.microsoft.com/office/drawing/2014/main" id="{560A77F6-189A-C4BD-D670-D33FFBB9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624" y="1335648"/>
            <a:ext cx="2300536" cy="141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istema De Seguridad Biométrica De Reconocimiento Facial Ilustración del  Vector - Ilustración de biométrico, tarjeta: 231516059">
            <a:extLst>
              <a:ext uri="{FF2B5EF4-FFF2-40B4-BE49-F238E27FC236}">
                <a16:creationId xmlns:a16="http://schemas.microsoft.com/office/drawing/2014/main" id="{E498312E-1BBD-C12A-21E9-0346B16D2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46" y="530572"/>
            <a:ext cx="1931055" cy="12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do I disable Face ID and Touch ID on my smartphone?">
            <a:extLst>
              <a:ext uri="{FF2B5EF4-FFF2-40B4-BE49-F238E27FC236}">
                <a16:creationId xmlns:a16="http://schemas.microsoft.com/office/drawing/2014/main" id="{2F777D88-3562-018F-B662-C37E336FD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1" r="3716"/>
          <a:stretch/>
        </p:blipFill>
        <p:spPr bwMode="auto">
          <a:xfrm>
            <a:off x="5035730" y="3065674"/>
            <a:ext cx="731520" cy="147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4;p31">
            <a:extLst>
              <a:ext uri="{FF2B5EF4-FFF2-40B4-BE49-F238E27FC236}">
                <a16:creationId xmlns:a16="http://schemas.microsoft.com/office/drawing/2014/main" id="{213491A0-05DE-064F-CE2C-6DAFCAC71D1B}"/>
              </a:ext>
            </a:extLst>
          </p:cNvPr>
          <p:cNvSpPr/>
          <p:nvPr/>
        </p:nvSpPr>
        <p:spPr>
          <a:xfrm flipH="1">
            <a:off x="7137352" y="3920124"/>
            <a:ext cx="480224" cy="45814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44;p31">
            <a:extLst>
              <a:ext uri="{FF2B5EF4-FFF2-40B4-BE49-F238E27FC236}">
                <a16:creationId xmlns:a16="http://schemas.microsoft.com/office/drawing/2014/main" id="{C9FAB59B-9C66-F2AE-474F-091C2842BA62}"/>
              </a:ext>
            </a:extLst>
          </p:cNvPr>
          <p:cNvSpPr/>
          <p:nvPr/>
        </p:nvSpPr>
        <p:spPr>
          <a:xfrm flipH="1">
            <a:off x="7145837" y="3045720"/>
            <a:ext cx="480224" cy="45814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1"/>
          <p:cNvSpPr/>
          <p:nvPr/>
        </p:nvSpPr>
        <p:spPr>
          <a:xfrm flipH="1">
            <a:off x="7137352" y="2194880"/>
            <a:ext cx="480224" cy="4581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1"/>
          <p:cNvSpPr/>
          <p:nvPr/>
        </p:nvSpPr>
        <p:spPr>
          <a:xfrm flipH="1">
            <a:off x="7137352" y="1334898"/>
            <a:ext cx="480224" cy="457201"/>
          </a:xfrm>
          <a:prstGeom prst="roundRect">
            <a:avLst>
              <a:gd name="adj" fmla="val 16667"/>
            </a:avLst>
          </a:prstGeom>
          <a:solidFill>
            <a:schemeClr val="accent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1"/>
          <p:cNvSpPr txBox="1">
            <a:spLocks noGrp="1"/>
          </p:cNvSpPr>
          <p:nvPr>
            <p:ph type="title" idx="6"/>
          </p:nvPr>
        </p:nvSpPr>
        <p:spPr>
          <a:xfrm>
            <a:off x="693874" y="410711"/>
            <a:ext cx="764676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Etapas del proyecto</a:t>
            </a:r>
            <a:endParaRPr sz="3200" dirty="0"/>
          </a:p>
        </p:txBody>
      </p:sp>
      <p:sp>
        <p:nvSpPr>
          <p:cNvPr id="548" name="Google Shape;548;p31"/>
          <p:cNvSpPr txBox="1">
            <a:spLocks noGrp="1"/>
          </p:cNvSpPr>
          <p:nvPr>
            <p:ph type="title"/>
          </p:nvPr>
        </p:nvSpPr>
        <p:spPr>
          <a:xfrm flipH="1">
            <a:off x="4051533" y="1399979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Capturando Rostros</a:t>
            </a:r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 idx="2"/>
          </p:nvPr>
        </p:nvSpPr>
        <p:spPr>
          <a:xfrm>
            <a:off x="3699049" y="3137690"/>
            <a:ext cx="331953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/>
              <a:t>Reconocimiento Facial y de Voz</a:t>
            </a:r>
            <a:endParaRPr lang="es-CO" sz="1400" dirty="0"/>
          </a:p>
        </p:txBody>
      </p:sp>
      <p:sp>
        <p:nvSpPr>
          <p:cNvPr id="551" name="Google Shape;551;p31"/>
          <p:cNvSpPr txBox="1">
            <a:spLocks noGrp="1"/>
          </p:cNvSpPr>
          <p:nvPr>
            <p:ph type="title" idx="7"/>
          </p:nvPr>
        </p:nvSpPr>
        <p:spPr>
          <a:xfrm flipH="1">
            <a:off x="4051533" y="2267984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Entrenamiento</a:t>
            </a:r>
          </a:p>
        </p:txBody>
      </p:sp>
      <p:sp>
        <p:nvSpPr>
          <p:cNvPr id="553" name="Google Shape;553;p31"/>
          <p:cNvSpPr txBox="1">
            <a:spLocks noGrp="1"/>
          </p:cNvSpPr>
          <p:nvPr>
            <p:ph type="title" idx="9"/>
          </p:nvPr>
        </p:nvSpPr>
        <p:spPr>
          <a:xfrm>
            <a:off x="4051584" y="4004978"/>
            <a:ext cx="29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Resultados</a:t>
            </a:r>
            <a:endParaRPr sz="1400" dirty="0"/>
          </a:p>
        </p:txBody>
      </p:sp>
      <p:sp>
        <p:nvSpPr>
          <p:cNvPr id="555" name="Google Shape;555;p31"/>
          <p:cNvSpPr txBox="1">
            <a:spLocks noGrp="1"/>
          </p:cNvSpPr>
          <p:nvPr>
            <p:ph type="title" idx="4"/>
          </p:nvPr>
        </p:nvSpPr>
        <p:spPr>
          <a:xfrm flipH="1">
            <a:off x="7018614" y="130848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1</a:t>
            </a:r>
            <a:endParaRPr sz="1400" dirty="0"/>
          </a:p>
        </p:txBody>
      </p:sp>
      <p:sp>
        <p:nvSpPr>
          <p:cNvPr id="556" name="Google Shape;556;p31"/>
          <p:cNvSpPr txBox="1">
            <a:spLocks noGrp="1"/>
          </p:cNvSpPr>
          <p:nvPr>
            <p:ph type="title" idx="14"/>
          </p:nvPr>
        </p:nvSpPr>
        <p:spPr>
          <a:xfrm flipH="1">
            <a:off x="7018614" y="216846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2</a:t>
            </a:r>
            <a:endParaRPr sz="1400" dirty="0"/>
          </a:p>
        </p:txBody>
      </p:sp>
      <p:sp>
        <p:nvSpPr>
          <p:cNvPr id="559" name="Google Shape;559;p31"/>
          <p:cNvSpPr txBox="1">
            <a:spLocks noGrp="1"/>
          </p:cNvSpPr>
          <p:nvPr>
            <p:ph type="title" idx="5"/>
          </p:nvPr>
        </p:nvSpPr>
        <p:spPr>
          <a:xfrm>
            <a:off x="7018614" y="304001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3</a:t>
            </a:r>
            <a:endParaRPr sz="1400" dirty="0"/>
          </a:p>
        </p:txBody>
      </p:sp>
      <p:sp>
        <p:nvSpPr>
          <p:cNvPr id="560" name="Google Shape;560;p31"/>
          <p:cNvSpPr txBox="1">
            <a:spLocks noGrp="1"/>
          </p:cNvSpPr>
          <p:nvPr>
            <p:ph type="title" idx="15"/>
          </p:nvPr>
        </p:nvSpPr>
        <p:spPr>
          <a:xfrm>
            <a:off x="7018614" y="391347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4</a:t>
            </a:r>
            <a:endParaRPr sz="1400" dirty="0"/>
          </a:p>
        </p:txBody>
      </p:sp>
      <p:grpSp>
        <p:nvGrpSpPr>
          <p:cNvPr id="562" name="Google Shape;562;p31"/>
          <p:cNvGrpSpPr/>
          <p:nvPr/>
        </p:nvGrpSpPr>
        <p:grpSpPr>
          <a:xfrm>
            <a:off x="239672" y="2305914"/>
            <a:ext cx="219311" cy="811919"/>
            <a:chOff x="243625" y="792500"/>
            <a:chExt cx="282000" cy="1044000"/>
          </a:xfrm>
        </p:grpSpPr>
        <p:sp>
          <p:nvSpPr>
            <p:cNvPr id="563" name="Google Shape;563;p31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E32D89F-B7E0-423A-3D31-3913D704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4" y="1870501"/>
            <a:ext cx="2770284" cy="1787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flipH="1">
            <a:off x="4072050" y="1226424"/>
            <a:ext cx="999900" cy="99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1627183" y="2684907"/>
            <a:ext cx="6007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600" dirty="0"/>
              <a:t>Capturando Rostros</a:t>
            </a:r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2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575" name="Google Shape;575;p3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576" name="Google Shape;576;p3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3"/>
          <p:cNvGrpSpPr/>
          <p:nvPr/>
        </p:nvGrpSpPr>
        <p:grpSpPr>
          <a:xfrm>
            <a:off x="5317975" y="0"/>
            <a:ext cx="3825989" cy="1724002"/>
            <a:chOff x="5317975" y="0"/>
            <a:chExt cx="3825989" cy="1724002"/>
          </a:xfrm>
        </p:grpSpPr>
        <p:sp>
          <p:nvSpPr>
            <p:cNvPr id="586" name="Google Shape;586;p33"/>
            <p:cNvSpPr/>
            <p:nvPr/>
          </p:nvSpPr>
          <p:spPr>
            <a:xfrm>
              <a:off x="7295825" y="0"/>
              <a:ext cx="1848139" cy="1724002"/>
            </a:xfrm>
            <a:custGeom>
              <a:avLst/>
              <a:gdLst/>
              <a:ahLst/>
              <a:cxnLst/>
              <a:rect l="l" t="t" r="r" b="b"/>
              <a:pathLst>
                <a:path w="29374" h="27401" extrusionOk="0">
                  <a:moveTo>
                    <a:pt x="1" y="0"/>
                  </a:moveTo>
                  <a:lnTo>
                    <a:pt x="468" y="1142"/>
                  </a:lnTo>
                  <a:lnTo>
                    <a:pt x="987" y="2309"/>
                  </a:lnTo>
                  <a:lnTo>
                    <a:pt x="1558" y="3451"/>
                  </a:lnTo>
                  <a:lnTo>
                    <a:pt x="1869" y="4022"/>
                  </a:lnTo>
                  <a:lnTo>
                    <a:pt x="2181" y="4593"/>
                  </a:lnTo>
                  <a:lnTo>
                    <a:pt x="2518" y="5164"/>
                  </a:lnTo>
                  <a:lnTo>
                    <a:pt x="2855" y="5709"/>
                  </a:lnTo>
                  <a:lnTo>
                    <a:pt x="3218" y="6227"/>
                  </a:lnTo>
                  <a:lnTo>
                    <a:pt x="3582" y="6746"/>
                  </a:lnTo>
                  <a:lnTo>
                    <a:pt x="3997" y="7239"/>
                  </a:lnTo>
                  <a:lnTo>
                    <a:pt x="4386" y="7706"/>
                  </a:lnTo>
                  <a:lnTo>
                    <a:pt x="4827" y="8148"/>
                  </a:lnTo>
                  <a:lnTo>
                    <a:pt x="5268" y="8563"/>
                  </a:lnTo>
                  <a:lnTo>
                    <a:pt x="5735" y="8952"/>
                  </a:lnTo>
                  <a:lnTo>
                    <a:pt x="6202" y="9315"/>
                  </a:lnTo>
                  <a:lnTo>
                    <a:pt x="6721" y="9653"/>
                  </a:lnTo>
                  <a:lnTo>
                    <a:pt x="7240" y="9938"/>
                  </a:lnTo>
                  <a:lnTo>
                    <a:pt x="7785" y="10197"/>
                  </a:lnTo>
                  <a:lnTo>
                    <a:pt x="8356" y="10405"/>
                  </a:lnTo>
                  <a:lnTo>
                    <a:pt x="8953" y="10587"/>
                  </a:lnTo>
                  <a:lnTo>
                    <a:pt x="9550" y="10690"/>
                  </a:lnTo>
                  <a:lnTo>
                    <a:pt x="10198" y="10768"/>
                  </a:lnTo>
                  <a:lnTo>
                    <a:pt x="10847" y="10794"/>
                  </a:lnTo>
                  <a:lnTo>
                    <a:pt x="11522" y="10768"/>
                  </a:lnTo>
                  <a:lnTo>
                    <a:pt x="12248" y="10690"/>
                  </a:lnTo>
                  <a:lnTo>
                    <a:pt x="12975" y="10535"/>
                  </a:lnTo>
                  <a:lnTo>
                    <a:pt x="13753" y="10327"/>
                  </a:lnTo>
                  <a:lnTo>
                    <a:pt x="14531" y="10068"/>
                  </a:lnTo>
                  <a:lnTo>
                    <a:pt x="15336" y="9730"/>
                  </a:lnTo>
                  <a:lnTo>
                    <a:pt x="15777" y="9549"/>
                  </a:lnTo>
                  <a:lnTo>
                    <a:pt x="16192" y="9419"/>
                  </a:lnTo>
                  <a:lnTo>
                    <a:pt x="16581" y="9289"/>
                  </a:lnTo>
                  <a:lnTo>
                    <a:pt x="16944" y="9211"/>
                  </a:lnTo>
                  <a:lnTo>
                    <a:pt x="17308" y="9160"/>
                  </a:lnTo>
                  <a:lnTo>
                    <a:pt x="17671" y="9134"/>
                  </a:lnTo>
                  <a:lnTo>
                    <a:pt x="18008" y="9134"/>
                  </a:lnTo>
                  <a:lnTo>
                    <a:pt x="18320" y="9160"/>
                  </a:lnTo>
                  <a:lnTo>
                    <a:pt x="18631" y="9211"/>
                  </a:lnTo>
                  <a:lnTo>
                    <a:pt x="18916" y="9289"/>
                  </a:lnTo>
                  <a:lnTo>
                    <a:pt x="19202" y="9393"/>
                  </a:lnTo>
                  <a:lnTo>
                    <a:pt x="19461" y="9523"/>
                  </a:lnTo>
                  <a:lnTo>
                    <a:pt x="19721" y="9653"/>
                  </a:lnTo>
                  <a:lnTo>
                    <a:pt x="19980" y="9834"/>
                  </a:lnTo>
                  <a:lnTo>
                    <a:pt x="20214" y="10016"/>
                  </a:lnTo>
                  <a:lnTo>
                    <a:pt x="20447" y="10223"/>
                  </a:lnTo>
                  <a:lnTo>
                    <a:pt x="20655" y="10431"/>
                  </a:lnTo>
                  <a:lnTo>
                    <a:pt x="20863" y="10690"/>
                  </a:lnTo>
                  <a:lnTo>
                    <a:pt x="21070" y="10950"/>
                  </a:lnTo>
                  <a:lnTo>
                    <a:pt x="21252" y="11235"/>
                  </a:lnTo>
                  <a:lnTo>
                    <a:pt x="21615" y="11832"/>
                  </a:lnTo>
                  <a:lnTo>
                    <a:pt x="21952" y="12481"/>
                  </a:lnTo>
                  <a:lnTo>
                    <a:pt x="22264" y="13207"/>
                  </a:lnTo>
                  <a:lnTo>
                    <a:pt x="22575" y="13934"/>
                  </a:lnTo>
                  <a:lnTo>
                    <a:pt x="22860" y="14738"/>
                  </a:lnTo>
                  <a:lnTo>
                    <a:pt x="23120" y="15543"/>
                  </a:lnTo>
                  <a:lnTo>
                    <a:pt x="23665" y="17255"/>
                  </a:lnTo>
                  <a:lnTo>
                    <a:pt x="24184" y="18994"/>
                  </a:lnTo>
                  <a:lnTo>
                    <a:pt x="24469" y="19876"/>
                  </a:lnTo>
                  <a:lnTo>
                    <a:pt x="24781" y="20732"/>
                  </a:lnTo>
                  <a:lnTo>
                    <a:pt x="25092" y="21562"/>
                  </a:lnTo>
                  <a:lnTo>
                    <a:pt x="25429" y="22393"/>
                  </a:lnTo>
                  <a:lnTo>
                    <a:pt x="25792" y="23197"/>
                  </a:lnTo>
                  <a:lnTo>
                    <a:pt x="26182" y="23949"/>
                  </a:lnTo>
                  <a:lnTo>
                    <a:pt x="26597" y="24676"/>
                  </a:lnTo>
                  <a:lnTo>
                    <a:pt x="26830" y="25013"/>
                  </a:lnTo>
                  <a:lnTo>
                    <a:pt x="27064" y="25351"/>
                  </a:lnTo>
                  <a:lnTo>
                    <a:pt x="27297" y="25662"/>
                  </a:lnTo>
                  <a:lnTo>
                    <a:pt x="27557" y="25947"/>
                  </a:lnTo>
                  <a:lnTo>
                    <a:pt x="27842" y="26233"/>
                  </a:lnTo>
                  <a:lnTo>
                    <a:pt x="28128" y="26518"/>
                  </a:lnTo>
                  <a:lnTo>
                    <a:pt x="28413" y="26752"/>
                  </a:lnTo>
                  <a:lnTo>
                    <a:pt x="28725" y="26985"/>
                  </a:lnTo>
                  <a:lnTo>
                    <a:pt x="29036" y="27219"/>
                  </a:lnTo>
                  <a:lnTo>
                    <a:pt x="29373" y="27400"/>
                  </a:lnTo>
                  <a:lnTo>
                    <a:pt x="293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317975" y="0"/>
              <a:ext cx="2870104" cy="583972"/>
            </a:xfrm>
            <a:custGeom>
              <a:avLst/>
              <a:gdLst/>
              <a:ahLst/>
              <a:cxnLst/>
              <a:rect l="l" t="t" r="r" b="b"/>
              <a:pathLst>
                <a:path w="55606" h="11314" extrusionOk="0">
                  <a:moveTo>
                    <a:pt x="0" y="0"/>
                  </a:moveTo>
                  <a:lnTo>
                    <a:pt x="286" y="1090"/>
                  </a:lnTo>
                  <a:lnTo>
                    <a:pt x="649" y="2206"/>
                  </a:lnTo>
                  <a:lnTo>
                    <a:pt x="1064" y="3373"/>
                  </a:lnTo>
                  <a:lnTo>
                    <a:pt x="1298" y="3970"/>
                  </a:lnTo>
                  <a:lnTo>
                    <a:pt x="1531" y="4567"/>
                  </a:lnTo>
                  <a:lnTo>
                    <a:pt x="1817" y="5138"/>
                  </a:lnTo>
                  <a:lnTo>
                    <a:pt x="2076" y="5734"/>
                  </a:lnTo>
                  <a:lnTo>
                    <a:pt x="2387" y="6305"/>
                  </a:lnTo>
                  <a:lnTo>
                    <a:pt x="2699" y="6850"/>
                  </a:lnTo>
                  <a:lnTo>
                    <a:pt x="3036" y="7395"/>
                  </a:lnTo>
                  <a:lnTo>
                    <a:pt x="3399" y="7888"/>
                  </a:lnTo>
                  <a:lnTo>
                    <a:pt x="3789" y="8381"/>
                  </a:lnTo>
                  <a:lnTo>
                    <a:pt x="4178" y="8848"/>
                  </a:lnTo>
                  <a:lnTo>
                    <a:pt x="4593" y="9289"/>
                  </a:lnTo>
                  <a:lnTo>
                    <a:pt x="5034" y="9678"/>
                  </a:lnTo>
                  <a:lnTo>
                    <a:pt x="5501" y="10068"/>
                  </a:lnTo>
                  <a:lnTo>
                    <a:pt x="5968" y="10379"/>
                  </a:lnTo>
                  <a:lnTo>
                    <a:pt x="6487" y="10664"/>
                  </a:lnTo>
                  <a:lnTo>
                    <a:pt x="7006" y="10898"/>
                  </a:lnTo>
                  <a:lnTo>
                    <a:pt x="7551" y="11080"/>
                  </a:lnTo>
                  <a:lnTo>
                    <a:pt x="8148" y="11209"/>
                  </a:lnTo>
                  <a:lnTo>
                    <a:pt x="8744" y="11287"/>
                  </a:lnTo>
                  <a:lnTo>
                    <a:pt x="9056" y="11313"/>
                  </a:lnTo>
                  <a:lnTo>
                    <a:pt x="9367" y="11313"/>
                  </a:lnTo>
                  <a:lnTo>
                    <a:pt x="9679" y="11287"/>
                  </a:lnTo>
                  <a:lnTo>
                    <a:pt x="10016" y="11261"/>
                  </a:lnTo>
                  <a:lnTo>
                    <a:pt x="10353" y="11209"/>
                  </a:lnTo>
                  <a:lnTo>
                    <a:pt x="10691" y="11157"/>
                  </a:lnTo>
                  <a:lnTo>
                    <a:pt x="11028" y="11080"/>
                  </a:lnTo>
                  <a:lnTo>
                    <a:pt x="11391" y="10976"/>
                  </a:lnTo>
                  <a:lnTo>
                    <a:pt x="12118" y="10716"/>
                  </a:lnTo>
                  <a:lnTo>
                    <a:pt x="12870" y="10379"/>
                  </a:lnTo>
                  <a:lnTo>
                    <a:pt x="13648" y="9990"/>
                  </a:lnTo>
                  <a:lnTo>
                    <a:pt x="14193" y="9678"/>
                  </a:lnTo>
                  <a:lnTo>
                    <a:pt x="14738" y="9393"/>
                  </a:lnTo>
                  <a:lnTo>
                    <a:pt x="15802" y="8900"/>
                  </a:lnTo>
                  <a:lnTo>
                    <a:pt x="16840" y="8485"/>
                  </a:lnTo>
                  <a:lnTo>
                    <a:pt x="17852" y="8122"/>
                  </a:lnTo>
                  <a:lnTo>
                    <a:pt x="18838" y="7862"/>
                  </a:lnTo>
                  <a:lnTo>
                    <a:pt x="19798" y="7629"/>
                  </a:lnTo>
                  <a:lnTo>
                    <a:pt x="20732" y="7447"/>
                  </a:lnTo>
                  <a:lnTo>
                    <a:pt x="21640" y="7343"/>
                  </a:lnTo>
                  <a:lnTo>
                    <a:pt x="22548" y="7265"/>
                  </a:lnTo>
                  <a:lnTo>
                    <a:pt x="23431" y="7213"/>
                  </a:lnTo>
                  <a:lnTo>
                    <a:pt x="24287" y="7213"/>
                  </a:lnTo>
                  <a:lnTo>
                    <a:pt x="25143" y="7239"/>
                  </a:lnTo>
                  <a:lnTo>
                    <a:pt x="25973" y="7265"/>
                  </a:lnTo>
                  <a:lnTo>
                    <a:pt x="26778" y="7343"/>
                  </a:lnTo>
                  <a:lnTo>
                    <a:pt x="28387" y="7473"/>
                  </a:lnTo>
                  <a:lnTo>
                    <a:pt x="29917" y="7603"/>
                  </a:lnTo>
                  <a:lnTo>
                    <a:pt x="30670" y="7655"/>
                  </a:lnTo>
                  <a:lnTo>
                    <a:pt x="31422" y="7681"/>
                  </a:lnTo>
                  <a:lnTo>
                    <a:pt x="32149" y="7706"/>
                  </a:lnTo>
                  <a:lnTo>
                    <a:pt x="32875" y="7681"/>
                  </a:lnTo>
                  <a:lnTo>
                    <a:pt x="33602" y="7629"/>
                  </a:lnTo>
                  <a:lnTo>
                    <a:pt x="34328" y="7525"/>
                  </a:lnTo>
                  <a:lnTo>
                    <a:pt x="35029" y="7395"/>
                  </a:lnTo>
                  <a:lnTo>
                    <a:pt x="35730" y="7188"/>
                  </a:lnTo>
                  <a:lnTo>
                    <a:pt x="36456" y="6954"/>
                  </a:lnTo>
                  <a:lnTo>
                    <a:pt x="37157" y="6643"/>
                  </a:lnTo>
                  <a:lnTo>
                    <a:pt x="37494" y="6461"/>
                  </a:lnTo>
                  <a:lnTo>
                    <a:pt x="37857" y="6253"/>
                  </a:lnTo>
                  <a:lnTo>
                    <a:pt x="38221" y="6046"/>
                  </a:lnTo>
                  <a:lnTo>
                    <a:pt x="38558" y="5812"/>
                  </a:lnTo>
                  <a:lnTo>
                    <a:pt x="38921" y="5553"/>
                  </a:lnTo>
                  <a:lnTo>
                    <a:pt x="39258" y="5293"/>
                  </a:lnTo>
                  <a:lnTo>
                    <a:pt x="39622" y="4982"/>
                  </a:lnTo>
                  <a:lnTo>
                    <a:pt x="39985" y="4671"/>
                  </a:lnTo>
                  <a:lnTo>
                    <a:pt x="40608" y="4126"/>
                  </a:lnTo>
                  <a:lnTo>
                    <a:pt x="41204" y="3633"/>
                  </a:lnTo>
                  <a:lnTo>
                    <a:pt x="41775" y="3218"/>
                  </a:lnTo>
                  <a:lnTo>
                    <a:pt x="42346" y="2880"/>
                  </a:lnTo>
                  <a:lnTo>
                    <a:pt x="42865" y="2569"/>
                  </a:lnTo>
                  <a:lnTo>
                    <a:pt x="43384" y="2335"/>
                  </a:lnTo>
                  <a:lnTo>
                    <a:pt x="43903" y="2128"/>
                  </a:lnTo>
                  <a:lnTo>
                    <a:pt x="44396" y="1972"/>
                  </a:lnTo>
                  <a:lnTo>
                    <a:pt x="44863" y="1868"/>
                  </a:lnTo>
                  <a:lnTo>
                    <a:pt x="45330" y="1791"/>
                  </a:lnTo>
                  <a:lnTo>
                    <a:pt x="45771" y="1739"/>
                  </a:lnTo>
                  <a:lnTo>
                    <a:pt x="46212" y="1713"/>
                  </a:lnTo>
                  <a:lnTo>
                    <a:pt x="46653" y="1739"/>
                  </a:lnTo>
                  <a:lnTo>
                    <a:pt x="47069" y="1739"/>
                  </a:lnTo>
                  <a:lnTo>
                    <a:pt x="47925" y="1816"/>
                  </a:lnTo>
                  <a:lnTo>
                    <a:pt x="48755" y="1920"/>
                  </a:lnTo>
                  <a:lnTo>
                    <a:pt x="49611" y="1972"/>
                  </a:lnTo>
                  <a:lnTo>
                    <a:pt x="50052" y="1998"/>
                  </a:lnTo>
                  <a:lnTo>
                    <a:pt x="50494" y="1998"/>
                  </a:lnTo>
                  <a:lnTo>
                    <a:pt x="50935" y="1972"/>
                  </a:lnTo>
                  <a:lnTo>
                    <a:pt x="51402" y="1920"/>
                  </a:lnTo>
                  <a:lnTo>
                    <a:pt x="51869" y="1842"/>
                  </a:lnTo>
                  <a:lnTo>
                    <a:pt x="52362" y="1713"/>
                  </a:lnTo>
                  <a:lnTo>
                    <a:pt x="52855" y="1557"/>
                  </a:lnTo>
                  <a:lnTo>
                    <a:pt x="53348" y="1349"/>
                  </a:lnTo>
                  <a:lnTo>
                    <a:pt x="53893" y="1116"/>
                  </a:lnTo>
                  <a:lnTo>
                    <a:pt x="54438" y="805"/>
                  </a:lnTo>
                  <a:lnTo>
                    <a:pt x="55008" y="441"/>
                  </a:lnTo>
                  <a:lnTo>
                    <a:pt x="55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3"/>
          <p:cNvGrpSpPr/>
          <p:nvPr/>
        </p:nvGrpSpPr>
        <p:grpSpPr>
          <a:xfrm>
            <a:off x="7990825" y="891550"/>
            <a:ext cx="568900" cy="352900"/>
            <a:chOff x="5252025" y="-1358175"/>
            <a:chExt cx="568900" cy="352900"/>
          </a:xfrm>
        </p:grpSpPr>
        <p:sp>
          <p:nvSpPr>
            <p:cNvPr id="589" name="Google Shape;589;p33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33"/>
          <p:cNvGrpSpPr/>
          <p:nvPr/>
        </p:nvGrpSpPr>
        <p:grpSpPr>
          <a:xfrm flipH="1">
            <a:off x="-18992" y="0"/>
            <a:ext cx="3825989" cy="1724002"/>
            <a:chOff x="5317975" y="0"/>
            <a:chExt cx="3825989" cy="1724002"/>
          </a:xfrm>
        </p:grpSpPr>
        <p:sp>
          <p:nvSpPr>
            <p:cNvPr id="592" name="Google Shape;592;p33"/>
            <p:cNvSpPr/>
            <p:nvPr/>
          </p:nvSpPr>
          <p:spPr>
            <a:xfrm>
              <a:off x="7295825" y="0"/>
              <a:ext cx="1848139" cy="1724002"/>
            </a:xfrm>
            <a:custGeom>
              <a:avLst/>
              <a:gdLst/>
              <a:ahLst/>
              <a:cxnLst/>
              <a:rect l="l" t="t" r="r" b="b"/>
              <a:pathLst>
                <a:path w="29374" h="27401" extrusionOk="0">
                  <a:moveTo>
                    <a:pt x="1" y="0"/>
                  </a:moveTo>
                  <a:lnTo>
                    <a:pt x="468" y="1142"/>
                  </a:lnTo>
                  <a:lnTo>
                    <a:pt x="987" y="2309"/>
                  </a:lnTo>
                  <a:lnTo>
                    <a:pt x="1558" y="3451"/>
                  </a:lnTo>
                  <a:lnTo>
                    <a:pt x="1869" y="4022"/>
                  </a:lnTo>
                  <a:lnTo>
                    <a:pt x="2181" y="4593"/>
                  </a:lnTo>
                  <a:lnTo>
                    <a:pt x="2518" y="5164"/>
                  </a:lnTo>
                  <a:lnTo>
                    <a:pt x="2855" y="5709"/>
                  </a:lnTo>
                  <a:lnTo>
                    <a:pt x="3218" y="6227"/>
                  </a:lnTo>
                  <a:lnTo>
                    <a:pt x="3582" y="6746"/>
                  </a:lnTo>
                  <a:lnTo>
                    <a:pt x="3997" y="7239"/>
                  </a:lnTo>
                  <a:lnTo>
                    <a:pt x="4386" y="7706"/>
                  </a:lnTo>
                  <a:lnTo>
                    <a:pt x="4827" y="8148"/>
                  </a:lnTo>
                  <a:lnTo>
                    <a:pt x="5268" y="8563"/>
                  </a:lnTo>
                  <a:lnTo>
                    <a:pt x="5735" y="8952"/>
                  </a:lnTo>
                  <a:lnTo>
                    <a:pt x="6202" y="9315"/>
                  </a:lnTo>
                  <a:lnTo>
                    <a:pt x="6721" y="9653"/>
                  </a:lnTo>
                  <a:lnTo>
                    <a:pt x="7240" y="9938"/>
                  </a:lnTo>
                  <a:lnTo>
                    <a:pt x="7785" y="10197"/>
                  </a:lnTo>
                  <a:lnTo>
                    <a:pt x="8356" y="10405"/>
                  </a:lnTo>
                  <a:lnTo>
                    <a:pt x="8953" y="10587"/>
                  </a:lnTo>
                  <a:lnTo>
                    <a:pt x="9550" y="10690"/>
                  </a:lnTo>
                  <a:lnTo>
                    <a:pt x="10198" y="10768"/>
                  </a:lnTo>
                  <a:lnTo>
                    <a:pt x="10847" y="10794"/>
                  </a:lnTo>
                  <a:lnTo>
                    <a:pt x="11522" y="10768"/>
                  </a:lnTo>
                  <a:lnTo>
                    <a:pt x="12248" y="10690"/>
                  </a:lnTo>
                  <a:lnTo>
                    <a:pt x="12975" y="10535"/>
                  </a:lnTo>
                  <a:lnTo>
                    <a:pt x="13753" y="10327"/>
                  </a:lnTo>
                  <a:lnTo>
                    <a:pt x="14531" y="10068"/>
                  </a:lnTo>
                  <a:lnTo>
                    <a:pt x="15336" y="9730"/>
                  </a:lnTo>
                  <a:lnTo>
                    <a:pt x="15777" y="9549"/>
                  </a:lnTo>
                  <a:lnTo>
                    <a:pt x="16192" y="9419"/>
                  </a:lnTo>
                  <a:lnTo>
                    <a:pt x="16581" y="9289"/>
                  </a:lnTo>
                  <a:lnTo>
                    <a:pt x="16944" y="9211"/>
                  </a:lnTo>
                  <a:lnTo>
                    <a:pt x="17308" y="9160"/>
                  </a:lnTo>
                  <a:lnTo>
                    <a:pt x="17671" y="9134"/>
                  </a:lnTo>
                  <a:lnTo>
                    <a:pt x="18008" y="9134"/>
                  </a:lnTo>
                  <a:lnTo>
                    <a:pt x="18320" y="9160"/>
                  </a:lnTo>
                  <a:lnTo>
                    <a:pt x="18631" y="9211"/>
                  </a:lnTo>
                  <a:lnTo>
                    <a:pt x="18916" y="9289"/>
                  </a:lnTo>
                  <a:lnTo>
                    <a:pt x="19202" y="9393"/>
                  </a:lnTo>
                  <a:lnTo>
                    <a:pt x="19461" y="9523"/>
                  </a:lnTo>
                  <a:lnTo>
                    <a:pt x="19721" y="9653"/>
                  </a:lnTo>
                  <a:lnTo>
                    <a:pt x="19980" y="9834"/>
                  </a:lnTo>
                  <a:lnTo>
                    <a:pt x="20214" y="10016"/>
                  </a:lnTo>
                  <a:lnTo>
                    <a:pt x="20447" y="10223"/>
                  </a:lnTo>
                  <a:lnTo>
                    <a:pt x="20655" y="10431"/>
                  </a:lnTo>
                  <a:lnTo>
                    <a:pt x="20863" y="10690"/>
                  </a:lnTo>
                  <a:lnTo>
                    <a:pt x="21070" y="10950"/>
                  </a:lnTo>
                  <a:lnTo>
                    <a:pt x="21252" y="11235"/>
                  </a:lnTo>
                  <a:lnTo>
                    <a:pt x="21615" y="11832"/>
                  </a:lnTo>
                  <a:lnTo>
                    <a:pt x="21952" y="12481"/>
                  </a:lnTo>
                  <a:lnTo>
                    <a:pt x="22264" y="13207"/>
                  </a:lnTo>
                  <a:lnTo>
                    <a:pt x="22575" y="13934"/>
                  </a:lnTo>
                  <a:lnTo>
                    <a:pt x="22860" y="14738"/>
                  </a:lnTo>
                  <a:lnTo>
                    <a:pt x="23120" y="15543"/>
                  </a:lnTo>
                  <a:lnTo>
                    <a:pt x="23665" y="17255"/>
                  </a:lnTo>
                  <a:lnTo>
                    <a:pt x="24184" y="18994"/>
                  </a:lnTo>
                  <a:lnTo>
                    <a:pt x="24469" y="19876"/>
                  </a:lnTo>
                  <a:lnTo>
                    <a:pt x="24781" y="20732"/>
                  </a:lnTo>
                  <a:lnTo>
                    <a:pt x="25092" y="21562"/>
                  </a:lnTo>
                  <a:lnTo>
                    <a:pt x="25429" y="22393"/>
                  </a:lnTo>
                  <a:lnTo>
                    <a:pt x="25792" y="23197"/>
                  </a:lnTo>
                  <a:lnTo>
                    <a:pt x="26182" y="23949"/>
                  </a:lnTo>
                  <a:lnTo>
                    <a:pt x="26597" y="24676"/>
                  </a:lnTo>
                  <a:lnTo>
                    <a:pt x="26830" y="25013"/>
                  </a:lnTo>
                  <a:lnTo>
                    <a:pt x="27064" y="25351"/>
                  </a:lnTo>
                  <a:lnTo>
                    <a:pt x="27297" y="25662"/>
                  </a:lnTo>
                  <a:lnTo>
                    <a:pt x="27557" y="25947"/>
                  </a:lnTo>
                  <a:lnTo>
                    <a:pt x="27842" y="26233"/>
                  </a:lnTo>
                  <a:lnTo>
                    <a:pt x="28128" y="26518"/>
                  </a:lnTo>
                  <a:lnTo>
                    <a:pt x="28413" y="26752"/>
                  </a:lnTo>
                  <a:lnTo>
                    <a:pt x="28725" y="26985"/>
                  </a:lnTo>
                  <a:lnTo>
                    <a:pt x="29036" y="27219"/>
                  </a:lnTo>
                  <a:lnTo>
                    <a:pt x="29373" y="27400"/>
                  </a:lnTo>
                  <a:lnTo>
                    <a:pt x="293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317975" y="0"/>
              <a:ext cx="2870104" cy="583972"/>
            </a:xfrm>
            <a:custGeom>
              <a:avLst/>
              <a:gdLst/>
              <a:ahLst/>
              <a:cxnLst/>
              <a:rect l="l" t="t" r="r" b="b"/>
              <a:pathLst>
                <a:path w="55606" h="11314" extrusionOk="0">
                  <a:moveTo>
                    <a:pt x="0" y="0"/>
                  </a:moveTo>
                  <a:lnTo>
                    <a:pt x="286" y="1090"/>
                  </a:lnTo>
                  <a:lnTo>
                    <a:pt x="649" y="2206"/>
                  </a:lnTo>
                  <a:lnTo>
                    <a:pt x="1064" y="3373"/>
                  </a:lnTo>
                  <a:lnTo>
                    <a:pt x="1298" y="3970"/>
                  </a:lnTo>
                  <a:lnTo>
                    <a:pt x="1531" y="4567"/>
                  </a:lnTo>
                  <a:lnTo>
                    <a:pt x="1817" y="5138"/>
                  </a:lnTo>
                  <a:lnTo>
                    <a:pt x="2076" y="5734"/>
                  </a:lnTo>
                  <a:lnTo>
                    <a:pt x="2387" y="6305"/>
                  </a:lnTo>
                  <a:lnTo>
                    <a:pt x="2699" y="6850"/>
                  </a:lnTo>
                  <a:lnTo>
                    <a:pt x="3036" y="7395"/>
                  </a:lnTo>
                  <a:lnTo>
                    <a:pt x="3399" y="7888"/>
                  </a:lnTo>
                  <a:lnTo>
                    <a:pt x="3789" y="8381"/>
                  </a:lnTo>
                  <a:lnTo>
                    <a:pt x="4178" y="8848"/>
                  </a:lnTo>
                  <a:lnTo>
                    <a:pt x="4593" y="9289"/>
                  </a:lnTo>
                  <a:lnTo>
                    <a:pt x="5034" y="9678"/>
                  </a:lnTo>
                  <a:lnTo>
                    <a:pt x="5501" y="10068"/>
                  </a:lnTo>
                  <a:lnTo>
                    <a:pt x="5968" y="10379"/>
                  </a:lnTo>
                  <a:lnTo>
                    <a:pt x="6487" y="10664"/>
                  </a:lnTo>
                  <a:lnTo>
                    <a:pt x="7006" y="10898"/>
                  </a:lnTo>
                  <a:lnTo>
                    <a:pt x="7551" y="11080"/>
                  </a:lnTo>
                  <a:lnTo>
                    <a:pt x="8148" y="11209"/>
                  </a:lnTo>
                  <a:lnTo>
                    <a:pt x="8744" y="11287"/>
                  </a:lnTo>
                  <a:lnTo>
                    <a:pt x="9056" y="11313"/>
                  </a:lnTo>
                  <a:lnTo>
                    <a:pt x="9367" y="11313"/>
                  </a:lnTo>
                  <a:lnTo>
                    <a:pt x="9679" y="11287"/>
                  </a:lnTo>
                  <a:lnTo>
                    <a:pt x="10016" y="11261"/>
                  </a:lnTo>
                  <a:lnTo>
                    <a:pt x="10353" y="11209"/>
                  </a:lnTo>
                  <a:lnTo>
                    <a:pt x="10691" y="11157"/>
                  </a:lnTo>
                  <a:lnTo>
                    <a:pt x="11028" y="11080"/>
                  </a:lnTo>
                  <a:lnTo>
                    <a:pt x="11391" y="10976"/>
                  </a:lnTo>
                  <a:lnTo>
                    <a:pt x="12118" y="10716"/>
                  </a:lnTo>
                  <a:lnTo>
                    <a:pt x="12870" y="10379"/>
                  </a:lnTo>
                  <a:lnTo>
                    <a:pt x="13648" y="9990"/>
                  </a:lnTo>
                  <a:lnTo>
                    <a:pt x="14193" y="9678"/>
                  </a:lnTo>
                  <a:lnTo>
                    <a:pt x="14738" y="9393"/>
                  </a:lnTo>
                  <a:lnTo>
                    <a:pt x="15802" y="8900"/>
                  </a:lnTo>
                  <a:lnTo>
                    <a:pt x="16840" y="8485"/>
                  </a:lnTo>
                  <a:lnTo>
                    <a:pt x="17852" y="8122"/>
                  </a:lnTo>
                  <a:lnTo>
                    <a:pt x="18838" y="7862"/>
                  </a:lnTo>
                  <a:lnTo>
                    <a:pt x="19798" y="7629"/>
                  </a:lnTo>
                  <a:lnTo>
                    <a:pt x="20732" y="7447"/>
                  </a:lnTo>
                  <a:lnTo>
                    <a:pt x="21640" y="7343"/>
                  </a:lnTo>
                  <a:lnTo>
                    <a:pt x="22548" y="7265"/>
                  </a:lnTo>
                  <a:lnTo>
                    <a:pt x="23431" y="7213"/>
                  </a:lnTo>
                  <a:lnTo>
                    <a:pt x="24287" y="7213"/>
                  </a:lnTo>
                  <a:lnTo>
                    <a:pt x="25143" y="7239"/>
                  </a:lnTo>
                  <a:lnTo>
                    <a:pt x="25973" y="7265"/>
                  </a:lnTo>
                  <a:lnTo>
                    <a:pt x="26778" y="7343"/>
                  </a:lnTo>
                  <a:lnTo>
                    <a:pt x="28387" y="7473"/>
                  </a:lnTo>
                  <a:lnTo>
                    <a:pt x="29917" y="7603"/>
                  </a:lnTo>
                  <a:lnTo>
                    <a:pt x="30670" y="7655"/>
                  </a:lnTo>
                  <a:lnTo>
                    <a:pt x="31422" y="7681"/>
                  </a:lnTo>
                  <a:lnTo>
                    <a:pt x="32149" y="7706"/>
                  </a:lnTo>
                  <a:lnTo>
                    <a:pt x="32875" y="7681"/>
                  </a:lnTo>
                  <a:lnTo>
                    <a:pt x="33602" y="7629"/>
                  </a:lnTo>
                  <a:lnTo>
                    <a:pt x="34328" y="7525"/>
                  </a:lnTo>
                  <a:lnTo>
                    <a:pt x="35029" y="7395"/>
                  </a:lnTo>
                  <a:lnTo>
                    <a:pt x="35730" y="7188"/>
                  </a:lnTo>
                  <a:lnTo>
                    <a:pt x="36456" y="6954"/>
                  </a:lnTo>
                  <a:lnTo>
                    <a:pt x="37157" y="6643"/>
                  </a:lnTo>
                  <a:lnTo>
                    <a:pt x="37494" y="6461"/>
                  </a:lnTo>
                  <a:lnTo>
                    <a:pt x="37857" y="6253"/>
                  </a:lnTo>
                  <a:lnTo>
                    <a:pt x="38221" y="6046"/>
                  </a:lnTo>
                  <a:lnTo>
                    <a:pt x="38558" y="5812"/>
                  </a:lnTo>
                  <a:lnTo>
                    <a:pt x="38921" y="5553"/>
                  </a:lnTo>
                  <a:lnTo>
                    <a:pt x="39258" y="5293"/>
                  </a:lnTo>
                  <a:lnTo>
                    <a:pt x="39622" y="4982"/>
                  </a:lnTo>
                  <a:lnTo>
                    <a:pt x="39985" y="4671"/>
                  </a:lnTo>
                  <a:lnTo>
                    <a:pt x="40608" y="4126"/>
                  </a:lnTo>
                  <a:lnTo>
                    <a:pt x="41204" y="3633"/>
                  </a:lnTo>
                  <a:lnTo>
                    <a:pt x="41775" y="3218"/>
                  </a:lnTo>
                  <a:lnTo>
                    <a:pt x="42346" y="2880"/>
                  </a:lnTo>
                  <a:lnTo>
                    <a:pt x="42865" y="2569"/>
                  </a:lnTo>
                  <a:lnTo>
                    <a:pt x="43384" y="2335"/>
                  </a:lnTo>
                  <a:lnTo>
                    <a:pt x="43903" y="2128"/>
                  </a:lnTo>
                  <a:lnTo>
                    <a:pt x="44396" y="1972"/>
                  </a:lnTo>
                  <a:lnTo>
                    <a:pt x="44863" y="1868"/>
                  </a:lnTo>
                  <a:lnTo>
                    <a:pt x="45330" y="1791"/>
                  </a:lnTo>
                  <a:lnTo>
                    <a:pt x="45771" y="1739"/>
                  </a:lnTo>
                  <a:lnTo>
                    <a:pt x="46212" y="1713"/>
                  </a:lnTo>
                  <a:lnTo>
                    <a:pt x="46653" y="1739"/>
                  </a:lnTo>
                  <a:lnTo>
                    <a:pt x="47069" y="1739"/>
                  </a:lnTo>
                  <a:lnTo>
                    <a:pt x="47925" y="1816"/>
                  </a:lnTo>
                  <a:lnTo>
                    <a:pt x="48755" y="1920"/>
                  </a:lnTo>
                  <a:lnTo>
                    <a:pt x="49611" y="1972"/>
                  </a:lnTo>
                  <a:lnTo>
                    <a:pt x="50052" y="1998"/>
                  </a:lnTo>
                  <a:lnTo>
                    <a:pt x="50494" y="1998"/>
                  </a:lnTo>
                  <a:lnTo>
                    <a:pt x="50935" y="1972"/>
                  </a:lnTo>
                  <a:lnTo>
                    <a:pt x="51402" y="1920"/>
                  </a:lnTo>
                  <a:lnTo>
                    <a:pt x="51869" y="1842"/>
                  </a:lnTo>
                  <a:lnTo>
                    <a:pt x="52362" y="1713"/>
                  </a:lnTo>
                  <a:lnTo>
                    <a:pt x="52855" y="1557"/>
                  </a:lnTo>
                  <a:lnTo>
                    <a:pt x="53348" y="1349"/>
                  </a:lnTo>
                  <a:lnTo>
                    <a:pt x="53893" y="1116"/>
                  </a:lnTo>
                  <a:lnTo>
                    <a:pt x="54438" y="805"/>
                  </a:lnTo>
                  <a:lnTo>
                    <a:pt x="55008" y="441"/>
                  </a:lnTo>
                  <a:lnTo>
                    <a:pt x="55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3"/>
          <p:cNvGrpSpPr/>
          <p:nvPr/>
        </p:nvGrpSpPr>
        <p:grpSpPr>
          <a:xfrm flipH="1">
            <a:off x="565247" y="891550"/>
            <a:ext cx="568900" cy="352900"/>
            <a:chOff x="5252025" y="-1358175"/>
            <a:chExt cx="568900" cy="352900"/>
          </a:xfrm>
        </p:grpSpPr>
        <p:sp>
          <p:nvSpPr>
            <p:cNvPr id="595" name="Google Shape;595;p33"/>
            <p:cNvSpPr/>
            <p:nvPr/>
          </p:nvSpPr>
          <p:spPr>
            <a:xfrm>
              <a:off x="5252025" y="-1293325"/>
              <a:ext cx="568900" cy="288050"/>
            </a:xfrm>
            <a:custGeom>
              <a:avLst/>
              <a:gdLst/>
              <a:ahLst/>
              <a:cxnLst/>
              <a:rect l="l" t="t" r="r" b="b"/>
              <a:pathLst>
                <a:path w="22756" h="11522" extrusionOk="0">
                  <a:moveTo>
                    <a:pt x="0" y="1"/>
                  </a:moveTo>
                  <a:lnTo>
                    <a:pt x="0" y="131"/>
                  </a:lnTo>
                  <a:lnTo>
                    <a:pt x="0" y="727"/>
                  </a:lnTo>
                  <a:lnTo>
                    <a:pt x="52" y="1298"/>
                  </a:lnTo>
                  <a:lnTo>
                    <a:pt x="130" y="1869"/>
                  </a:lnTo>
                  <a:lnTo>
                    <a:pt x="208" y="2414"/>
                  </a:lnTo>
                  <a:lnTo>
                    <a:pt x="338" y="2985"/>
                  </a:lnTo>
                  <a:lnTo>
                    <a:pt x="493" y="3504"/>
                  </a:lnTo>
                  <a:lnTo>
                    <a:pt x="675" y="4049"/>
                  </a:lnTo>
                  <a:lnTo>
                    <a:pt x="882" y="4568"/>
                  </a:lnTo>
                  <a:lnTo>
                    <a:pt x="1116" y="5061"/>
                  </a:lnTo>
                  <a:lnTo>
                    <a:pt x="1350" y="5554"/>
                  </a:lnTo>
                  <a:lnTo>
                    <a:pt x="1635" y="6021"/>
                  </a:lnTo>
                  <a:lnTo>
                    <a:pt x="1920" y="6488"/>
                  </a:lnTo>
                  <a:lnTo>
                    <a:pt x="2258" y="6929"/>
                  </a:lnTo>
                  <a:lnTo>
                    <a:pt x="2595" y="7370"/>
                  </a:lnTo>
                  <a:lnTo>
                    <a:pt x="2932" y="7785"/>
                  </a:lnTo>
                  <a:lnTo>
                    <a:pt x="3322" y="8174"/>
                  </a:lnTo>
                  <a:lnTo>
                    <a:pt x="3711" y="8564"/>
                  </a:lnTo>
                  <a:lnTo>
                    <a:pt x="4126" y="8927"/>
                  </a:lnTo>
                  <a:lnTo>
                    <a:pt x="4567" y="9264"/>
                  </a:lnTo>
                  <a:lnTo>
                    <a:pt x="5008" y="9576"/>
                  </a:lnTo>
                  <a:lnTo>
                    <a:pt x="5475" y="9861"/>
                  </a:lnTo>
                  <a:lnTo>
                    <a:pt x="5942" y="10146"/>
                  </a:lnTo>
                  <a:lnTo>
                    <a:pt x="6435" y="10380"/>
                  </a:lnTo>
                  <a:lnTo>
                    <a:pt x="6928" y="10613"/>
                  </a:lnTo>
                  <a:lnTo>
                    <a:pt x="7447" y="10821"/>
                  </a:lnTo>
                  <a:lnTo>
                    <a:pt x="7992" y="11003"/>
                  </a:lnTo>
                  <a:lnTo>
                    <a:pt x="8537" y="11158"/>
                  </a:lnTo>
                  <a:lnTo>
                    <a:pt x="9082" y="11288"/>
                  </a:lnTo>
                  <a:lnTo>
                    <a:pt x="9627" y="11392"/>
                  </a:lnTo>
                  <a:lnTo>
                    <a:pt x="10198" y="11444"/>
                  </a:lnTo>
                  <a:lnTo>
                    <a:pt x="10794" y="11496"/>
                  </a:lnTo>
                  <a:lnTo>
                    <a:pt x="11365" y="11522"/>
                  </a:lnTo>
                  <a:lnTo>
                    <a:pt x="11962" y="11496"/>
                  </a:lnTo>
                  <a:lnTo>
                    <a:pt x="12533" y="11444"/>
                  </a:lnTo>
                  <a:lnTo>
                    <a:pt x="13104" y="11392"/>
                  </a:lnTo>
                  <a:lnTo>
                    <a:pt x="13674" y="11288"/>
                  </a:lnTo>
                  <a:lnTo>
                    <a:pt x="14219" y="11158"/>
                  </a:lnTo>
                  <a:lnTo>
                    <a:pt x="14764" y="11003"/>
                  </a:lnTo>
                  <a:lnTo>
                    <a:pt x="15283" y="10821"/>
                  </a:lnTo>
                  <a:lnTo>
                    <a:pt x="15802" y="10613"/>
                  </a:lnTo>
                  <a:lnTo>
                    <a:pt x="16295" y="10380"/>
                  </a:lnTo>
                  <a:lnTo>
                    <a:pt x="16788" y="10146"/>
                  </a:lnTo>
                  <a:lnTo>
                    <a:pt x="17281" y="9861"/>
                  </a:lnTo>
                  <a:lnTo>
                    <a:pt x="17748" y="9576"/>
                  </a:lnTo>
                  <a:lnTo>
                    <a:pt x="18189" y="9264"/>
                  </a:lnTo>
                  <a:lnTo>
                    <a:pt x="18604" y="8927"/>
                  </a:lnTo>
                  <a:lnTo>
                    <a:pt x="19020" y="8564"/>
                  </a:lnTo>
                  <a:lnTo>
                    <a:pt x="19409" y="8174"/>
                  </a:lnTo>
                  <a:lnTo>
                    <a:pt x="19798" y="7785"/>
                  </a:lnTo>
                  <a:lnTo>
                    <a:pt x="20161" y="7370"/>
                  </a:lnTo>
                  <a:lnTo>
                    <a:pt x="20499" y="6929"/>
                  </a:lnTo>
                  <a:lnTo>
                    <a:pt x="20810" y="6488"/>
                  </a:lnTo>
                  <a:lnTo>
                    <a:pt x="21095" y="6021"/>
                  </a:lnTo>
                  <a:lnTo>
                    <a:pt x="21381" y="5554"/>
                  </a:lnTo>
                  <a:lnTo>
                    <a:pt x="21640" y="5061"/>
                  </a:lnTo>
                  <a:lnTo>
                    <a:pt x="21874" y="4568"/>
                  </a:lnTo>
                  <a:lnTo>
                    <a:pt x="22055" y="4049"/>
                  </a:lnTo>
                  <a:lnTo>
                    <a:pt x="22237" y="3504"/>
                  </a:lnTo>
                  <a:lnTo>
                    <a:pt x="22393" y="2985"/>
                  </a:lnTo>
                  <a:lnTo>
                    <a:pt x="22522" y="2414"/>
                  </a:lnTo>
                  <a:lnTo>
                    <a:pt x="22626" y="1869"/>
                  </a:lnTo>
                  <a:lnTo>
                    <a:pt x="22704" y="1298"/>
                  </a:lnTo>
                  <a:lnTo>
                    <a:pt x="22730" y="727"/>
                  </a:lnTo>
                  <a:lnTo>
                    <a:pt x="22756" y="131"/>
                  </a:lnTo>
                  <a:lnTo>
                    <a:pt x="22756" y="1"/>
                  </a:lnTo>
                  <a:lnTo>
                    <a:pt x="17852" y="1"/>
                  </a:lnTo>
                  <a:lnTo>
                    <a:pt x="17852" y="131"/>
                  </a:lnTo>
                  <a:lnTo>
                    <a:pt x="17852" y="468"/>
                  </a:lnTo>
                  <a:lnTo>
                    <a:pt x="17826" y="805"/>
                  </a:lnTo>
                  <a:lnTo>
                    <a:pt x="17774" y="1117"/>
                  </a:lnTo>
                  <a:lnTo>
                    <a:pt x="17722" y="1428"/>
                  </a:lnTo>
                  <a:lnTo>
                    <a:pt x="17644" y="1739"/>
                  </a:lnTo>
                  <a:lnTo>
                    <a:pt x="17567" y="2051"/>
                  </a:lnTo>
                  <a:lnTo>
                    <a:pt x="17463" y="2362"/>
                  </a:lnTo>
                  <a:lnTo>
                    <a:pt x="17359" y="2648"/>
                  </a:lnTo>
                  <a:lnTo>
                    <a:pt x="17074" y="3218"/>
                  </a:lnTo>
                  <a:lnTo>
                    <a:pt x="16762" y="3763"/>
                  </a:lnTo>
                  <a:lnTo>
                    <a:pt x="16373" y="4256"/>
                  </a:lnTo>
                  <a:lnTo>
                    <a:pt x="15958" y="4723"/>
                  </a:lnTo>
                  <a:lnTo>
                    <a:pt x="15491" y="5139"/>
                  </a:lnTo>
                  <a:lnTo>
                    <a:pt x="14998" y="5502"/>
                  </a:lnTo>
                  <a:lnTo>
                    <a:pt x="14453" y="5839"/>
                  </a:lnTo>
                  <a:lnTo>
                    <a:pt x="13908" y="6099"/>
                  </a:lnTo>
                  <a:lnTo>
                    <a:pt x="13597" y="6228"/>
                  </a:lnTo>
                  <a:lnTo>
                    <a:pt x="13311" y="6332"/>
                  </a:lnTo>
                  <a:lnTo>
                    <a:pt x="13000" y="6410"/>
                  </a:lnTo>
                  <a:lnTo>
                    <a:pt x="12688" y="6488"/>
                  </a:lnTo>
                  <a:lnTo>
                    <a:pt x="12351" y="6540"/>
                  </a:lnTo>
                  <a:lnTo>
                    <a:pt x="12040" y="6592"/>
                  </a:lnTo>
                  <a:lnTo>
                    <a:pt x="11702" y="6618"/>
                  </a:lnTo>
                  <a:lnTo>
                    <a:pt x="11028" y="6618"/>
                  </a:lnTo>
                  <a:lnTo>
                    <a:pt x="10716" y="6592"/>
                  </a:lnTo>
                  <a:lnTo>
                    <a:pt x="10379" y="6540"/>
                  </a:lnTo>
                  <a:lnTo>
                    <a:pt x="10068" y="6488"/>
                  </a:lnTo>
                  <a:lnTo>
                    <a:pt x="9756" y="6410"/>
                  </a:lnTo>
                  <a:lnTo>
                    <a:pt x="9445" y="6332"/>
                  </a:lnTo>
                  <a:lnTo>
                    <a:pt x="9134" y="6228"/>
                  </a:lnTo>
                  <a:lnTo>
                    <a:pt x="8848" y="6099"/>
                  </a:lnTo>
                  <a:lnTo>
                    <a:pt x="8277" y="5839"/>
                  </a:lnTo>
                  <a:lnTo>
                    <a:pt x="7733" y="5502"/>
                  </a:lnTo>
                  <a:lnTo>
                    <a:pt x="7240" y="5139"/>
                  </a:lnTo>
                  <a:lnTo>
                    <a:pt x="6773" y="4723"/>
                  </a:lnTo>
                  <a:lnTo>
                    <a:pt x="6357" y="4256"/>
                  </a:lnTo>
                  <a:lnTo>
                    <a:pt x="5994" y="3763"/>
                  </a:lnTo>
                  <a:lnTo>
                    <a:pt x="5657" y="3218"/>
                  </a:lnTo>
                  <a:lnTo>
                    <a:pt x="5397" y="2648"/>
                  </a:lnTo>
                  <a:lnTo>
                    <a:pt x="5268" y="2362"/>
                  </a:lnTo>
                  <a:lnTo>
                    <a:pt x="5164" y="2051"/>
                  </a:lnTo>
                  <a:lnTo>
                    <a:pt x="5086" y="1739"/>
                  </a:lnTo>
                  <a:lnTo>
                    <a:pt x="5008" y="1428"/>
                  </a:lnTo>
                  <a:lnTo>
                    <a:pt x="4956" y="1117"/>
                  </a:lnTo>
                  <a:lnTo>
                    <a:pt x="4930" y="805"/>
                  </a:lnTo>
                  <a:lnTo>
                    <a:pt x="4904" y="468"/>
                  </a:lnTo>
                  <a:lnTo>
                    <a:pt x="4878" y="131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0525" y="-1358175"/>
              <a:ext cx="171275" cy="171275"/>
            </a:xfrm>
            <a:custGeom>
              <a:avLst/>
              <a:gdLst/>
              <a:ahLst/>
              <a:cxnLst/>
              <a:rect l="l" t="t" r="r" b="b"/>
              <a:pathLst>
                <a:path w="6851" h="6851" extrusionOk="0">
                  <a:moveTo>
                    <a:pt x="3088" y="0"/>
                  </a:moveTo>
                  <a:lnTo>
                    <a:pt x="2751" y="52"/>
                  </a:lnTo>
                  <a:lnTo>
                    <a:pt x="2413" y="156"/>
                  </a:lnTo>
                  <a:lnTo>
                    <a:pt x="2102" y="260"/>
                  </a:lnTo>
                  <a:lnTo>
                    <a:pt x="1791" y="415"/>
                  </a:lnTo>
                  <a:lnTo>
                    <a:pt x="1505" y="571"/>
                  </a:lnTo>
                  <a:lnTo>
                    <a:pt x="1246" y="779"/>
                  </a:lnTo>
                  <a:lnTo>
                    <a:pt x="1012" y="986"/>
                  </a:lnTo>
                  <a:lnTo>
                    <a:pt x="779" y="1246"/>
                  </a:lnTo>
                  <a:lnTo>
                    <a:pt x="597" y="1505"/>
                  </a:lnTo>
                  <a:lnTo>
                    <a:pt x="415" y="1791"/>
                  </a:lnTo>
                  <a:lnTo>
                    <a:pt x="286" y="2076"/>
                  </a:lnTo>
                  <a:lnTo>
                    <a:pt x="156" y="2387"/>
                  </a:lnTo>
                  <a:lnTo>
                    <a:pt x="78" y="2725"/>
                  </a:lnTo>
                  <a:lnTo>
                    <a:pt x="26" y="3062"/>
                  </a:lnTo>
                  <a:lnTo>
                    <a:pt x="0" y="3425"/>
                  </a:lnTo>
                  <a:lnTo>
                    <a:pt x="26" y="3763"/>
                  </a:lnTo>
                  <a:lnTo>
                    <a:pt x="78" y="4100"/>
                  </a:lnTo>
                  <a:lnTo>
                    <a:pt x="156" y="4437"/>
                  </a:lnTo>
                  <a:lnTo>
                    <a:pt x="286" y="4749"/>
                  </a:lnTo>
                  <a:lnTo>
                    <a:pt x="415" y="5060"/>
                  </a:lnTo>
                  <a:lnTo>
                    <a:pt x="597" y="5345"/>
                  </a:lnTo>
                  <a:lnTo>
                    <a:pt x="779" y="5605"/>
                  </a:lnTo>
                  <a:lnTo>
                    <a:pt x="1012" y="5838"/>
                  </a:lnTo>
                  <a:lnTo>
                    <a:pt x="1246" y="6072"/>
                  </a:lnTo>
                  <a:lnTo>
                    <a:pt x="1505" y="6254"/>
                  </a:lnTo>
                  <a:lnTo>
                    <a:pt x="1791" y="6435"/>
                  </a:lnTo>
                  <a:lnTo>
                    <a:pt x="2102" y="6565"/>
                  </a:lnTo>
                  <a:lnTo>
                    <a:pt x="2413" y="6695"/>
                  </a:lnTo>
                  <a:lnTo>
                    <a:pt x="2751" y="6772"/>
                  </a:lnTo>
                  <a:lnTo>
                    <a:pt x="3088" y="6824"/>
                  </a:lnTo>
                  <a:lnTo>
                    <a:pt x="3425" y="6850"/>
                  </a:lnTo>
                  <a:lnTo>
                    <a:pt x="3788" y="6824"/>
                  </a:lnTo>
                  <a:lnTo>
                    <a:pt x="4126" y="6772"/>
                  </a:lnTo>
                  <a:lnTo>
                    <a:pt x="4463" y="6695"/>
                  </a:lnTo>
                  <a:lnTo>
                    <a:pt x="4774" y="6565"/>
                  </a:lnTo>
                  <a:lnTo>
                    <a:pt x="5060" y="6435"/>
                  </a:lnTo>
                  <a:lnTo>
                    <a:pt x="5345" y="6254"/>
                  </a:lnTo>
                  <a:lnTo>
                    <a:pt x="5605" y="6072"/>
                  </a:lnTo>
                  <a:lnTo>
                    <a:pt x="5864" y="5838"/>
                  </a:lnTo>
                  <a:lnTo>
                    <a:pt x="6072" y="5605"/>
                  </a:lnTo>
                  <a:lnTo>
                    <a:pt x="6279" y="5345"/>
                  </a:lnTo>
                  <a:lnTo>
                    <a:pt x="6435" y="5060"/>
                  </a:lnTo>
                  <a:lnTo>
                    <a:pt x="6591" y="4749"/>
                  </a:lnTo>
                  <a:lnTo>
                    <a:pt x="6695" y="4437"/>
                  </a:lnTo>
                  <a:lnTo>
                    <a:pt x="6798" y="4100"/>
                  </a:lnTo>
                  <a:lnTo>
                    <a:pt x="6850" y="3763"/>
                  </a:lnTo>
                  <a:lnTo>
                    <a:pt x="6850" y="3425"/>
                  </a:lnTo>
                  <a:lnTo>
                    <a:pt x="6850" y="3062"/>
                  </a:lnTo>
                  <a:lnTo>
                    <a:pt x="6798" y="2725"/>
                  </a:lnTo>
                  <a:lnTo>
                    <a:pt x="6695" y="2387"/>
                  </a:lnTo>
                  <a:lnTo>
                    <a:pt x="6591" y="2076"/>
                  </a:lnTo>
                  <a:lnTo>
                    <a:pt x="6435" y="1791"/>
                  </a:lnTo>
                  <a:lnTo>
                    <a:pt x="6279" y="1505"/>
                  </a:lnTo>
                  <a:lnTo>
                    <a:pt x="6072" y="1246"/>
                  </a:lnTo>
                  <a:lnTo>
                    <a:pt x="5864" y="986"/>
                  </a:lnTo>
                  <a:lnTo>
                    <a:pt x="5605" y="779"/>
                  </a:lnTo>
                  <a:lnTo>
                    <a:pt x="5345" y="571"/>
                  </a:lnTo>
                  <a:lnTo>
                    <a:pt x="5060" y="415"/>
                  </a:lnTo>
                  <a:lnTo>
                    <a:pt x="4774" y="260"/>
                  </a:lnTo>
                  <a:lnTo>
                    <a:pt x="4463" y="156"/>
                  </a:lnTo>
                  <a:lnTo>
                    <a:pt x="4126" y="52"/>
                  </a:ln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FBD47A0-82D0-704C-3337-772A7A33D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89" y="1149236"/>
            <a:ext cx="6503171" cy="3252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91CA0D8D-BF08-AEF3-9C48-74086673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78" y="809849"/>
            <a:ext cx="6333125" cy="36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6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"/>
          <p:cNvSpPr/>
          <p:nvPr/>
        </p:nvSpPr>
        <p:spPr>
          <a:xfrm flipH="1">
            <a:off x="4072050" y="1226424"/>
            <a:ext cx="999900" cy="999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911563" y="2436712"/>
            <a:ext cx="7320874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600" dirty="0"/>
              <a:t>Entrenamiento</a:t>
            </a:r>
          </a:p>
        </p:txBody>
      </p:sp>
      <p:sp>
        <p:nvSpPr>
          <p:cNvPr id="573" name="Google Shape;573;p32"/>
          <p:cNvSpPr txBox="1">
            <a:spLocks noGrp="1"/>
          </p:cNvSpPr>
          <p:nvPr>
            <p:ph type="title" idx="2"/>
          </p:nvPr>
        </p:nvSpPr>
        <p:spPr>
          <a:xfrm>
            <a:off x="4114800" y="1380924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575" name="Google Shape;575;p32"/>
          <p:cNvGrpSpPr/>
          <p:nvPr/>
        </p:nvGrpSpPr>
        <p:grpSpPr>
          <a:xfrm>
            <a:off x="255597" y="166389"/>
            <a:ext cx="219311" cy="811919"/>
            <a:chOff x="243625" y="792500"/>
            <a:chExt cx="282000" cy="1044000"/>
          </a:xfrm>
        </p:grpSpPr>
        <p:sp>
          <p:nvSpPr>
            <p:cNvPr id="576" name="Google Shape;576;p32"/>
            <p:cNvSpPr/>
            <p:nvPr/>
          </p:nvSpPr>
          <p:spPr>
            <a:xfrm>
              <a:off x="243625" y="792500"/>
              <a:ext cx="282000" cy="28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43625" y="1173500"/>
              <a:ext cx="282000" cy="28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43625" y="1554500"/>
              <a:ext cx="282000" cy="28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99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Facial Recognition and How Does it Work?">
            <a:extLst>
              <a:ext uri="{FF2B5EF4-FFF2-40B4-BE49-F238E27FC236}">
                <a16:creationId xmlns:a16="http://schemas.microsoft.com/office/drawing/2014/main" id="{95A3A7F3-93A4-9B6B-EE97-6D06136FB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06" y="870720"/>
            <a:ext cx="1998617" cy="13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 recognition with OpenCV: Haar Cascade | by Valentina Alto | DataSeries  | Medium">
            <a:extLst>
              <a:ext uri="{FF2B5EF4-FFF2-40B4-BE49-F238E27FC236}">
                <a16:creationId xmlns:a16="http://schemas.microsoft.com/office/drawing/2014/main" id="{B71CBA7B-05CC-1F37-7C6B-10C4BCC3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748" y="938179"/>
            <a:ext cx="2684008" cy="158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 RECOGNITION + ATTENDANCE PROJECT | OpenCV Python | Computer Vision -  YouTube">
            <a:extLst>
              <a:ext uri="{FF2B5EF4-FFF2-40B4-BE49-F238E27FC236}">
                <a16:creationId xmlns:a16="http://schemas.microsoft.com/office/drawing/2014/main" id="{0E89F035-A49D-CB56-8255-0036B7A7A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17277"/>
          <a:stretch/>
        </p:blipFill>
        <p:spPr bwMode="auto">
          <a:xfrm>
            <a:off x="2155372" y="2661049"/>
            <a:ext cx="2847702" cy="21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11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092B21EC-18BB-5838-FC30-E929EA76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27" y="545147"/>
            <a:ext cx="6646545" cy="41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6638"/>
      </p:ext>
    </p:extLst>
  </p:cSld>
  <p:clrMapOvr>
    <a:masterClrMapping/>
  </p:clrMapOvr>
</p:sld>
</file>

<file path=ppt/theme/theme1.xml><?xml version="1.0" encoding="utf-8"?>
<a:theme xmlns:a="http://schemas.openxmlformats.org/drawingml/2006/main" name="Binge Eating Breakthrough by Slidesgo">
  <a:themeElements>
    <a:clrScheme name="Simple Light">
      <a:dk1>
        <a:srgbClr val="363636"/>
      </a:dk1>
      <a:lt1>
        <a:srgbClr val="FFFFFF"/>
      </a:lt1>
      <a:dk2>
        <a:srgbClr val="EAE7E3"/>
      </a:dk2>
      <a:lt2>
        <a:srgbClr val="334541"/>
      </a:lt2>
      <a:accent1>
        <a:srgbClr val="F0742C"/>
      </a:accent1>
      <a:accent2>
        <a:srgbClr val="E1D6D2"/>
      </a:accent2>
      <a:accent3>
        <a:srgbClr val="536B66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45</Words>
  <Application>Microsoft Office PowerPoint</Application>
  <PresentationFormat>Presentación en pantalla (16:9)</PresentationFormat>
  <Paragraphs>20</Paragraphs>
  <Slides>14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Calibri</vt:lpstr>
      <vt:lpstr>Mulish Medium</vt:lpstr>
      <vt:lpstr>Loved by the King</vt:lpstr>
      <vt:lpstr>Black Han Sans</vt:lpstr>
      <vt:lpstr>Mulish</vt:lpstr>
      <vt:lpstr>Roboto Condensed Light</vt:lpstr>
      <vt:lpstr>Mulish SemiBold</vt:lpstr>
      <vt:lpstr>Arial</vt:lpstr>
      <vt:lpstr>Bebas Neue</vt:lpstr>
      <vt:lpstr>Binge Eating Breakthrough by Slidesgo</vt:lpstr>
      <vt:lpstr>RECONOCIMIENTO DE IDENTIDAD FACIAL Y DE VOZ</vt:lpstr>
      <vt:lpstr>Presentación de PowerPoint</vt:lpstr>
      <vt:lpstr>Etapas del proyecto</vt:lpstr>
      <vt:lpstr>Capturando Rostros</vt:lpstr>
      <vt:lpstr>Presentación de PowerPoint</vt:lpstr>
      <vt:lpstr>Presentación de PowerPoint</vt:lpstr>
      <vt:lpstr>Entrenamiento</vt:lpstr>
      <vt:lpstr>Presentación de PowerPoint</vt:lpstr>
      <vt:lpstr>Presentación de PowerPoint</vt:lpstr>
      <vt:lpstr>Presentación de PowerPoint</vt:lpstr>
      <vt:lpstr>Reconocimiento Facial y de Voz</vt:lpstr>
      <vt:lpstr>Presentación de PowerPoint</vt:lpstr>
      <vt:lpstr>Presentación de PowerPoint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RECONOCIMIENTO DE IDENTIDAD FACIAL Y DE VOZ</dc:title>
  <dc:creator>USER</dc:creator>
  <cp:lastModifiedBy>JOSE DANIEL QUINTANA FUENTES</cp:lastModifiedBy>
  <cp:revision>10</cp:revision>
  <dcterms:modified xsi:type="dcterms:W3CDTF">2022-12-20T17:54:50Z</dcterms:modified>
</cp:coreProperties>
</file>